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omments/comment1.xml" ContentType="application/vnd.openxmlformats-officedocument.presentationml.comment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74"/>
  </p:notesMasterIdLst>
  <p:sldIdLst>
    <p:sldId id="256" r:id="rId2"/>
    <p:sldId id="295" r:id="rId3"/>
    <p:sldId id="296" r:id="rId4"/>
    <p:sldId id="468" r:id="rId5"/>
    <p:sldId id="471" r:id="rId6"/>
    <p:sldId id="465" r:id="rId7"/>
    <p:sldId id="467" r:id="rId8"/>
    <p:sldId id="466" r:id="rId9"/>
    <p:sldId id="297" r:id="rId10"/>
    <p:sldId id="472" r:id="rId11"/>
    <p:sldId id="298" r:id="rId12"/>
    <p:sldId id="469" r:id="rId13"/>
    <p:sldId id="470" r:id="rId14"/>
    <p:sldId id="299" r:id="rId15"/>
    <p:sldId id="300" r:id="rId16"/>
    <p:sldId id="301" r:id="rId17"/>
    <p:sldId id="305" r:id="rId18"/>
    <p:sldId id="303" r:id="rId19"/>
    <p:sldId id="304" r:id="rId20"/>
    <p:sldId id="306" r:id="rId21"/>
    <p:sldId id="307" r:id="rId22"/>
    <p:sldId id="308" r:id="rId23"/>
    <p:sldId id="309" r:id="rId24"/>
    <p:sldId id="310" r:id="rId25"/>
    <p:sldId id="311" r:id="rId26"/>
    <p:sldId id="313" r:id="rId27"/>
    <p:sldId id="314" r:id="rId28"/>
    <p:sldId id="315" r:id="rId29"/>
    <p:sldId id="317" r:id="rId30"/>
    <p:sldId id="318" r:id="rId31"/>
    <p:sldId id="316" r:id="rId32"/>
    <p:sldId id="319" r:id="rId33"/>
    <p:sldId id="320" r:id="rId34"/>
    <p:sldId id="321" r:id="rId35"/>
    <p:sldId id="322" r:id="rId36"/>
    <p:sldId id="461" r:id="rId37"/>
    <p:sldId id="462" r:id="rId38"/>
    <p:sldId id="325" r:id="rId39"/>
    <p:sldId id="463" r:id="rId40"/>
    <p:sldId id="464" r:id="rId41"/>
    <p:sldId id="326" r:id="rId42"/>
    <p:sldId id="323" r:id="rId43"/>
    <p:sldId id="324"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81" r:id="rId99"/>
    <p:sldId id="382" r:id="rId100"/>
    <p:sldId id="383" r:id="rId101"/>
    <p:sldId id="384" r:id="rId102"/>
    <p:sldId id="385" r:id="rId103"/>
    <p:sldId id="386" r:id="rId104"/>
    <p:sldId id="387" r:id="rId105"/>
    <p:sldId id="388" r:id="rId106"/>
    <p:sldId id="389"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16" r:id="rId134"/>
    <p:sldId id="417" r:id="rId135"/>
    <p:sldId id="418" r:id="rId136"/>
    <p:sldId id="419" r:id="rId137"/>
    <p:sldId id="423" r:id="rId138"/>
    <p:sldId id="424" r:id="rId139"/>
    <p:sldId id="425" r:id="rId140"/>
    <p:sldId id="426" r:id="rId141"/>
    <p:sldId id="427" r:id="rId142"/>
    <p:sldId id="428" r:id="rId143"/>
    <p:sldId id="429" r:id="rId144"/>
    <p:sldId id="430" r:id="rId145"/>
    <p:sldId id="431" r:id="rId146"/>
    <p:sldId id="432" r:id="rId147"/>
    <p:sldId id="433" r:id="rId148"/>
    <p:sldId id="434" r:id="rId149"/>
    <p:sldId id="435" r:id="rId150"/>
    <p:sldId id="436" r:id="rId151"/>
    <p:sldId id="437" r:id="rId152"/>
    <p:sldId id="438" r:id="rId153"/>
    <p:sldId id="439" r:id="rId154"/>
    <p:sldId id="440" r:id="rId155"/>
    <p:sldId id="441" r:id="rId156"/>
    <p:sldId id="442" r:id="rId157"/>
    <p:sldId id="443" r:id="rId158"/>
    <p:sldId id="444" r:id="rId159"/>
    <p:sldId id="445" r:id="rId160"/>
    <p:sldId id="446" r:id="rId161"/>
    <p:sldId id="447" r:id="rId162"/>
    <p:sldId id="448" r:id="rId163"/>
    <p:sldId id="449" r:id="rId164"/>
    <p:sldId id="450" r:id="rId165"/>
    <p:sldId id="451" r:id="rId166"/>
    <p:sldId id="452" r:id="rId167"/>
    <p:sldId id="453" r:id="rId168"/>
    <p:sldId id="454" r:id="rId169"/>
    <p:sldId id="455" r:id="rId170"/>
    <p:sldId id="456" r:id="rId171"/>
    <p:sldId id="460" r:id="rId172"/>
    <p:sldId id="294" r:id="rId173"/>
  </p:sldIdLst>
  <p:sldSz cx="9144000" cy="5143500" type="screen16x9"/>
  <p:notesSz cx="6858000" cy="9144000"/>
  <p:embeddedFontLst>
    <p:embeddedFont>
      <p:font typeface="Lato" panose="020B0604020202020204" charset="0"/>
      <p:regular r:id="rId175"/>
      <p:bold r:id="rId176"/>
      <p:italic r:id="rId177"/>
      <p:boldItalic r:id="rId178"/>
    </p:embeddedFont>
    <p:embeddedFont>
      <p:font typeface="Montserrat" panose="020B0604020202020204" charset="0"/>
      <p:regular r:id="rId179"/>
      <p:bold r:id="rId180"/>
      <p:italic r:id="rId181"/>
      <p:boldItalic r:id="rId182"/>
    </p:embeddedFont>
    <p:embeddedFont>
      <p:font typeface="B Nazanin" panose="00000400000000000000" pitchFamily="2" charset="-78"/>
      <p:regular r:id="rId183"/>
      <p:bold r:id="rId184"/>
    </p:embeddedFont>
    <p:embeddedFont>
      <p:font typeface="Calibri" panose="020F0502020204030204" pitchFamily="34" charset="0"/>
      <p:regular r:id="rId185"/>
      <p:bold r:id="rId186"/>
    </p:embeddedFont>
    <p:embeddedFont>
      <p:font typeface="B Titr" panose="00000700000000000000" pitchFamily="2" charset="-78"/>
      <p:bold r:id="rId187"/>
    </p:embeddedFont>
    <p:embeddedFont>
      <p:font typeface="tahoma" panose="020B0604030504040204" pitchFamily="34" charset="0"/>
      <p:regular r:id="rId188"/>
      <p:bold r:id="rId189"/>
    </p:embeddedFont>
    <p:embeddedFont>
      <p:font typeface="Raleway" panose="020B0604020202020204" charset="0"/>
      <p:regular r:id="rId190"/>
      <p:bold r:id="rId191"/>
      <p:italic r:id="rId192"/>
      <p:boldItalic r:id="rId1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cademy2" initials="A" lastIdx="2" clrIdx="0">
    <p:extLst>
      <p:ext uri="{19B8F6BF-5375-455C-9EA6-DF929625EA0E}">
        <p15:presenceInfo xmlns:p15="http://schemas.microsoft.com/office/powerpoint/2012/main" userId="Academy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2D0EA0-940C-4B10-B7B6-33BED16C1553}">
  <a:tblStyle styleId="{482D0EA0-940C-4B10-B7B6-33BED16C155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307AA65-42CE-409D-8AAD-9E0E8363827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2802" autoAdjust="0"/>
  </p:normalViewPr>
  <p:slideViewPr>
    <p:cSldViewPr>
      <p:cViewPr varScale="1">
        <p:scale>
          <a:sx n="91" d="100"/>
          <a:sy n="91" d="100"/>
        </p:scale>
        <p:origin x="79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7.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8.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8.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9.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0.fntdata"/><Relationship Id="rId189"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font" Target="fonts/font5.fntdata"/><Relationship Id="rId195" Type="http://schemas.openxmlformats.org/officeDocument/2006/relationships/presProps" Target="presProps.xml"/><Relationship Id="rId190"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6.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1.fntdata"/><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1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2.fntdata"/><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3.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3.fntdata"/><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4.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2T08:11:12.386" idx="1">
    <p:pos x="10" y="10"/>
    <p:text/>
    <p:extLst>
      <p:ext uri="{C676402C-5697-4E1C-873F-D02D1690AC5C}">
        <p15:threadingInfo xmlns:p15="http://schemas.microsoft.com/office/powerpoint/2012/main" timeZoneBias="-210"/>
      </p:ext>
    </p:extLst>
  </p:cm>
</p:cmLst>
</file>

<file path=ppt/diagrams/_rels/data52.xml.rels><?xml version="1.0" encoding="UTF-8" standalone="yes"?>
<Relationships xmlns="http://schemas.openxmlformats.org/package/2006/relationships"><Relationship Id="rId1"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EE0E9-51D1-44A7-ADC6-AE19A3EC1DC1}" type="doc">
      <dgm:prSet loTypeId="urn:microsoft.com/office/officeart/2005/8/layout/funnel1" loCatId="process" qsTypeId="urn:microsoft.com/office/officeart/2005/8/quickstyle/simple1" qsCatId="simple" csTypeId="urn:microsoft.com/office/officeart/2005/8/colors/colorful4" csCatId="colorful" phldr="1"/>
      <dgm:spPr/>
      <dgm:t>
        <a:bodyPr/>
        <a:lstStyle/>
        <a:p>
          <a:endParaRPr lang="en-US"/>
        </a:p>
      </dgm:t>
    </dgm:pt>
    <dgm:pt modelId="{22D8E9D0-EDD8-4416-9013-779C2BB83689}">
      <dgm:prSet phldrT="[Text]"/>
      <dgm:spPr/>
      <dgm:t>
        <a:bodyPr/>
        <a:lstStyle/>
        <a:p>
          <a:r>
            <a:rPr lang="fa-IR" dirty="0" smtClean="0">
              <a:cs typeface="B Titr" panose="00000700000000000000" pitchFamily="2" charset="-78"/>
            </a:rPr>
            <a:t>متناظر جهانی</a:t>
          </a:r>
          <a:endParaRPr lang="en-US" dirty="0">
            <a:cs typeface="B Titr" panose="00000700000000000000" pitchFamily="2" charset="-78"/>
          </a:endParaRPr>
        </a:p>
      </dgm:t>
    </dgm:pt>
    <dgm:pt modelId="{F24975A1-1BA1-4E95-8684-EB81EA2F5825}" type="parTrans" cxnId="{9098A2F9-8C7E-483E-82EE-BE2B6689A090}">
      <dgm:prSet/>
      <dgm:spPr/>
      <dgm:t>
        <a:bodyPr/>
        <a:lstStyle/>
        <a:p>
          <a:endParaRPr lang="en-US"/>
        </a:p>
      </dgm:t>
    </dgm:pt>
    <dgm:pt modelId="{E59ECF28-16F1-4110-BFD6-67D9F6E64237}" type="sibTrans" cxnId="{9098A2F9-8C7E-483E-82EE-BE2B6689A090}">
      <dgm:prSet/>
      <dgm:spPr/>
      <dgm:t>
        <a:bodyPr/>
        <a:lstStyle/>
        <a:p>
          <a:endParaRPr lang="en-US"/>
        </a:p>
      </dgm:t>
    </dgm:pt>
    <dgm:pt modelId="{0598A154-C638-42FC-B245-C3CED62398AD}">
      <dgm:prSet phldrT="[Text]"/>
      <dgm:spPr/>
      <dgm:t>
        <a:bodyPr/>
        <a:lstStyle/>
        <a:p>
          <a:r>
            <a:rPr lang="fa-IR" dirty="0" smtClean="0">
              <a:cs typeface="B Titr" panose="00000700000000000000" pitchFamily="2" charset="-78"/>
            </a:rPr>
            <a:t>کمپانی</a:t>
          </a:r>
          <a:endParaRPr lang="en-US" dirty="0">
            <a:cs typeface="B Titr" panose="00000700000000000000" pitchFamily="2" charset="-78"/>
          </a:endParaRPr>
        </a:p>
      </dgm:t>
    </dgm:pt>
    <dgm:pt modelId="{8E453C38-AC4B-4537-B99C-4E34269154A0}" type="parTrans" cxnId="{C0D05BA7-9BE9-4257-B2AC-D8EFC0EF3517}">
      <dgm:prSet/>
      <dgm:spPr/>
      <dgm:t>
        <a:bodyPr/>
        <a:lstStyle/>
        <a:p>
          <a:endParaRPr lang="en-US"/>
        </a:p>
      </dgm:t>
    </dgm:pt>
    <dgm:pt modelId="{2D2BA061-6BED-496E-8905-9B292C9D0E7D}" type="sibTrans" cxnId="{C0D05BA7-9BE9-4257-B2AC-D8EFC0EF3517}">
      <dgm:prSet/>
      <dgm:spPr/>
      <dgm:t>
        <a:bodyPr/>
        <a:lstStyle/>
        <a:p>
          <a:endParaRPr lang="en-US"/>
        </a:p>
      </dgm:t>
    </dgm:pt>
    <dgm:pt modelId="{A2B950F6-49C2-41E2-91D8-78E98C5AAB1F}">
      <dgm:prSet phldrT="[Text]"/>
      <dgm:spPr/>
      <dgm:t>
        <a:bodyPr/>
        <a:lstStyle/>
        <a:p>
          <a:r>
            <a:rPr lang="fa-IR" dirty="0" smtClean="0">
              <a:cs typeface="B Titr" panose="00000700000000000000" pitchFamily="2" charset="-78"/>
            </a:rPr>
            <a:t>ابداعی</a:t>
          </a:r>
          <a:endParaRPr lang="en-US" dirty="0">
            <a:cs typeface="B Titr" panose="00000700000000000000" pitchFamily="2" charset="-78"/>
          </a:endParaRPr>
        </a:p>
      </dgm:t>
    </dgm:pt>
    <dgm:pt modelId="{BADAF11F-B25C-4A17-A7A2-F7D36F0FB4E0}" type="parTrans" cxnId="{D0453B78-FCAE-49F7-8A72-02709D8F5AD8}">
      <dgm:prSet/>
      <dgm:spPr/>
      <dgm:t>
        <a:bodyPr/>
        <a:lstStyle/>
        <a:p>
          <a:endParaRPr lang="en-US"/>
        </a:p>
      </dgm:t>
    </dgm:pt>
    <dgm:pt modelId="{46F9EBB7-EA7D-4181-9D68-7F5C5C9D26BB}" type="sibTrans" cxnId="{D0453B78-FCAE-49F7-8A72-02709D8F5AD8}">
      <dgm:prSet/>
      <dgm:spPr/>
      <dgm:t>
        <a:bodyPr/>
        <a:lstStyle/>
        <a:p>
          <a:endParaRPr lang="en-US"/>
        </a:p>
      </dgm:t>
    </dgm:pt>
    <dgm:pt modelId="{E3C281AF-EE8B-4DC4-9573-D46D16E1672B}">
      <dgm:prSet phldrT="[Text]"/>
      <dgm:spPr/>
      <dgm:t>
        <a:bodyPr/>
        <a:lstStyle/>
        <a:p>
          <a:pPr rtl="1"/>
          <a:r>
            <a:rPr lang="fa-IR" dirty="0" smtClean="0">
              <a:cs typeface="B Titr" panose="00000700000000000000" pitchFamily="2" charset="-78"/>
            </a:rPr>
            <a:t>فدراسیون، انجمن، کمیته، گروه ورزشی</a:t>
          </a:r>
          <a:endParaRPr lang="en-US" dirty="0"/>
        </a:p>
      </dgm:t>
    </dgm:pt>
    <dgm:pt modelId="{10582466-8D42-4DC1-BF07-AE643E7B8573}" type="sibTrans" cxnId="{F99B7723-4C05-4684-A24F-F03E62B8966B}">
      <dgm:prSet/>
      <dgm:spPr/>
      <dgm:t>
        <a:bodyPr/>
        <a:lstStyle/>
        <a:p>
          <a:endParaRPr lang="en-US"/>
        </a:p>
      </dgm:t>
    </dgm:pt>
    <dgm:pt modelId="{3E221C69-C1C6-4B55-8B29-7C05069B5B48}" type="parTrans" cxnId="{F99B7723-4C05-4684-A24F-F03E62B8966B}">
      <dgm:prSet/>
      <dgm:spPr/>
      <dgm:t>
        <a:bodyPr/>
        <a:lstStyle/>
        <a:p>
          <a:endParaRPr lang="en-US"/>
        </a:p>
      </dgm:t>
    </dgm:pt>
    <dgm:pt modelId="{5B1EA9DD-FCA0-4DDD-A435-574145F1D971}" type="pres">
      <dgm:prSet presAssocID="{491EE0E9-51D1-44A7-ADC6-AE19A3EC1DC1}" presName="Name0" presStyleCnt="0">
        <dgm:presLayoutVars>
          <dgm:chMax val="4"/>
          <dgm:resizeHandles val="exact"/>
        </dgm:presLayoutVars>
      </dgm:prSet>
      <dgm:spPr/>
      <dgm:t>
        <a:bodyPr/>
        <a:lstStyle/>
        <a:p>
          <a:endParaRPr lang="en-US"/>
        </a:p>
      </dgm:t>
    </dgm:pt>
    <dgm:pt modelId="{A3374E09-1E47-4AEB-8C62-0FF6435C2FBE}" type="pres">
      <dgm:prSet presAssocID="{491EE0E9-51D1-44A7-ADC6-AE19A3EC1DC1}" presName="ellipse" presStyleLbl="trBgShp" presStyleIdx="0" presStyleCnt="1" custLinFactNeighborX="1807" custLinFactNeighborY="1653"/>
      <dgm:spPr/>
    </dgm:pt>
    <dgm:pt modelId="{6A1674E4-38F4-4D5B-9473-CB5F5F36742F}" type="pres">
      <dgm:prSet presAssocID="{491EE0E9-51D1-44A7-ADC6-AE19A3EC1DC1}" presName="arrow1" presStyleLbl="fgShp" presStyleIdx="0" presStyleCnt="1"/>
      <dgm:spPr/>
    </dgm:pt>
    <dgm:pt modelId="{B6F05FFF-7136-49AE-ACD0-A4AD884D4138}" type="pres">
      <dgm:prSet presAssocID="{491EE0E9-51D1-44A7-ADC6-AE19A3EC1DC1}" presName="rectangle" presStyleLbl="revTx" presStyleIdx="0" presStyleCnt="1" custScaleX="160648">
        <dgm:presLayoutVars>
          <dgm:bulletEnabled val="1"/>
        </dgm:presLayoutVars>
      </dgm:prSet>
      <dgm:spPr/>
      <dgm:t>
        <a:bodyPr/>
        <a:lstStyle/>
        <a:p>
          <a:endParaRPr lang="en-US"/>
        </a:p>
      </dgm:t>
    </dgm:pt>
    <dgm:pt modelId="{DA556617-F75C-4726-9823-4094660EBCE0}" type="pres">
      <dgm:prSet presAssocID="{0598A154-C638-42FC-B245-C3CED62398AD}" presName="item1" presStyleLbl="node1" presStyleIdx="0" presStyleCnt="3">
        <dgm:presLayoutVars>
          <dgm:bulletEnabled val="1"/>
        </dgm:presLayoutVars>
      </dgm:prSet>
      <dgm:spPr/>
      <dgm:t>
        <a:bodyPr/>
        <a:lstStyle/>
        <a:p>
          <a:endParaRPr lang="en-US"/>
        </a:p>
      </dgm:t>
    </dgm:pt>
    <dgm:pt modelId="{924C2F93-79ED-4D9A-9167-8C159125D897}" type="pres">
      <dgm:prSet presAssocID="{A2B950F6-49C2-41E2-91D8-78E98C5AAB1F}" presName="item2" presStyleLbl="node1" presStyleIdx="1" presStyleCnt="3">
        <dgm:presLayoutVars>
          <dgm:bulletEnabled val="1"/>
        </dgm:presLayoutVars>
      </dgm:prSet>
      <dgm:spPr/>
      <dgm:t>
        <a:bodyPr/>
        <a:lstStyle/>
        <a:p>
          <a:endParaRPr lang="en-US"/>
        </a:p>
      </dgm:t>
    </dgm:pt>
    <dgm:pt modelId="{DC04E93F-F791-4DAE-A852-E4AC6E4C07E5}" type="pres">
      <dgm:prSet presAssocID="{E3C281AF-EE8B-4DC4-9573-D46D16E1672B}" presName="item3" presStyleLbl="node1" presStyleIdx="2" presStyleCnt="3">
        <dgm:presLayoutVars>
          <dgm:bulletEnabled val="1"/>
        </dgm:presLayoutVars>
      </dgm:prSet>
      <dgm:spPr/>
      <dgm:t>
        <a:bodyPr/>
        <a:lstStyle/>
        <a:p>
          <a:endParaRPr lang="en-US"/>
        </a:p>
      </dgm:t>
    </dgm:pt>
    <dgm:pt modelId="{877C699A-70C9-449D-A619-BA11D2B8BDE5}" type="pres">
      <dgm:prSet presAssocID="{491EE0E9-51D1-44A7-ADC6-AE19A3EC1DC1}" presName="funnel" presStyleLbl="trAlignAcc1" presStyleIdx="0" presStyleCnt="1" custScaleY="106734"/>
      <dgm:spPr/>
    </dgm:pt>
  </dgm:ptLst>
  <dgm:cxnLst>
    <dgm:cxn modelId="{9098A2F9-8C7E-483E-82EE-BE2B6689A090}" srcId="{491EE0E9-51D1-44A7-ADC6-AE19A3EC1DC1}" destId="{22D8E9D0-EDD8-4416-9013-779C2BB83689}" srcOrd="0" destOrd="0" parTransId="{F24975A1-1BA1-4E95-8684-EB81EA2F5825}" sibTransId="{E59ECF28-16F1-4110-BFD6-67D9F6E64237}"/>
    <dgm:cxn modelId="{F99B7723-4C05-4684-A24F-F03E62B8966B}" srcId="{491EE0E9-51D1-44A7-ADC6-AE19A3EC1DC1}" destId="{E3C281AF-EE8B-4DC4-9573-D46D16E1672B}" srcOrd="3" destOrd="0" parTransId="{3E221C69-C1C6-4B55-8B29-7C05069B5B48}" sibTransId="{10582466-8D42-4DC1-BF07-AE643E7B8573}"/>
    <dgm:cxn modelId="{1DECA5B4-DE4C-403E-A57A-8B5496905790}" type="presOf" srcId="{E3C281AF-EE8B-4DC4-9573-D46D16E1672B}" destId="{B6F05FFF-7136-49AE-ACD0-A4AD884D4138}" srcOrd="0" destOrd="0" presId="urn:microsoft.com/office/officeart/2005/8/layout/funnel1"/>
    <dgm:cxn modelId="{12150F88-AE38-4012-9FCC-D9842ADB89CB}" type="presOf" srcId="{A2B950F6-49C2-41E2-91D8-78E98C5AAB1F}" destId="{DA556617-F75C-4726-9823-4094660EBCE0}" srcOrd="0" destOrd="0" presId="urn:microsoft.com/office/officeart/2005/8/layout/funnel1"/>
    <dgm:cxn modelId="{478BA4B2-9E3D-449C-B297-7872282E6BC5}" type="presOf" srcId="{22D8E9D0-EDD8-4416-9013-779C2BB83689}" destId="{DC04E93F-F791-4DAE-A852-E4AC6E4C07E5}" srcOrd="0" destOrd="0" presId="urn:microsoft.com/office/officeart/2005/8/layout/funnel1"/>
    <dgm:cxn modelId="{C0D05BA7-9BE9-4257-B2AC-D8EFC0EF3517}" srcId="{491EE0E9-51D1-44A7-ADC6-AE19A3EC1DC1}" destId="{0598A154-C638-42FC-B245-C3CED62398AD}" srcOrd="1" destOrd="0" parTransId="{8E453C38-AC4B-4537-B99C-4E34269154A0}" sibTransId="{2D2BA061-6BED-496E-8905-9B292C9D0E7D}"/>
    <dgm:cxn modelId="{D0453B78-FCAE-49F7-8A72-02709D8F5AD8}" srcId="{491EE0E9-51D1-44A7-ADC6-AE19A3EC1DC1}" destId="{A2B950F6-49C2-41E2-91D8-78E98C5AAB1F}" srcOrd="2" destOrd="0" parTransId="{BADAF11F-B25C-4A17-A7A2-F7D36F0FB4E0}" sibTransId="{46F9EBB7-EA7D-4181-9D68-7F5C5C9D26BB}"/>
    <dgm:cxn modelId="{44437B2B-1E9E-4589-869C-2A53E748E55B}" type="presOf" srcId="{491EE0E9-51D1-44A7-ADC6-AE19A3EC1DC1}" destId="{5B1EA9DD-FCA0-4DDD-A435-574145F1D971}" srcOrd="0" destOrd="0" presId="urn:microsoft.com/office/officeart/2005/8/layout/funnel1"/>
    <dgm:cxn modelId="{0E3C4AF2-4753-439C-859E-BF911F5FCFD4}" type="presOf" srcId="{0598A154-C638-42FC-B245-C3CED62398AD}" destId="{924C2F93-79ED-4D9A-9167-8C159125D897}" srcOrd="0" destOrd="0" presId="urn:microsoft.com/office/officeart/2005/8/layout/funnel1"/>
    <dgm:cxn modelId="{CAA82F49-5E30-40ED-887E-DCB25D0480C6}" type="presParOf" srcId="{5B1EA9DD-FCA0-4DDD-A435-574145F1D971}" destId="{A3374E09-1E47-4AEB-8C62-0FF6435C2FBE}" srcOrd="0" destOrd="0" presId="urn:microsoft.com/office/officeart/2005/8/layout/funnel1"/>
    <dgm:cxn modelId="{ACE9B5F7-6405-4A65-A6AA-76CE5DC1815B}" type="presParOf" srcId="{5B1EA9DD-FCA0-4DDD-A435-574145F1D971}" destId="{6A1674E4-38F4-4D5B-9473-CB5F5F36742F}" srcOrd="1" destOrd="0" presId="urn:microsoft.com/office/officeart/2005/8/layout/funnel1"/>
    <dgm:cxn modelId="{44023401-CB21-43CA-B462-CEA3D66793A5}" type="presParOf" srcId="{5B1EA9DD-FCA0-4DDD-A435-574145F1D971}" destId="{B6F05FFF-7136-49AE-ACD0-A4AD884D4138}" srcOrd="2" destOrd="0" presId="urn:microsoft.com/office/officeart/2005/8/layout/funnel1"/>
    <dgm:cxn modelId="{973F51EC-423B-438E-A068-20644FC1E732}" type="presParOf" srcId="{5B1EA9DD-FCA0-4DDD-A435-574145F1D971}" destId="{DA556617-F75C-4726-9823-4094660EBCE0}" srcOrd="3" destOrd="0" presId="urn:microsoft.com/office/officeart/2005/8/layout/funnel1"/>
    <dgm:cxn modelId="{C1409D59-E098-48CE-ACCB-CD669C1A17DE}" type="presParOf" srcId="{5B1EA9DD-FCA0-4DDD-A435-574145F1D971}" destId="{924C2F93-79ED-4D9A-9167-8C159125D897}" srcOrd="4" destOrd="0" presId="urn:microsoft.com/office/officeart/2005/8/layout/funnel1"/>
    <dgm:cxn modelId="{B0C4F9F5-B0E3-4505-B8B3-46D4F7F2E60A}" type="presParOf" srcId="{5B1EA9DD-FCA0-4DDD-A435-574145F1D971}" destId="{DC04E93F-F791-4DAE-A852-E4AC6E4C07E5}" srcOrd="5" destOrd="0" presId="urn:microsoft.com/office/officeart/2005/8/layout/funnel1"/>
    <dgm:cxn modelId="{980B39D7-0F2B-4616-9963-D1837449339C}" type="presParOf" srcId="{5B1EA9DD-FCA0-4DDD-A435-574145F1D971}" destId="{877C699A-70C9-449D-A619-BA11D2B8BDE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57D9A29-EE7C-4E32-B819-1C6F2DF8725B}">
      <dgm:prSet/>
      <dgm:spPr/>
      <dgm:t>
        <a:bodyPr/>
        <a:lstStyle/>
        <a:p>
          <a:endParaRPr lang="en-US" dirty="0"/>
        </a:p>
      </dgm:t>
    </dgm:pt>
    <dgm:pt modelId="{6D659A9D-BD5D-465F-A712-14097515ADA3}" type="parTrans" cxnId="{561939EE-0801-4077-A54D-9AEDF5E22915}">
      <dgm:prSet/>
      <dgm:spPr/>
      <dgm:t>
        <a:bodyPr/>
        <a:lstStyle/>
        <a:p>
          <a:endParaRPr lang="en-US"/>
        </a:p>
      </dgm:t>
    </dgm:pt>
    <dgm:pt modelId="{CFB53F2F-E72A-4590-96B2-3B53D39F8923}" type="sibTrans" cxnId="{561939EE-0801-4077-A54D-9AEDF5E22915}">
      <dgm:prSet/>
      <dgm:spPr/>
      <dgm:t>
        <a:bodyPr/>
        <a:lstStyle/>
        <a:p>
          <a:endParaRPr lang="en-US"/>
        </a:p>
      </dgm:t>
    </dgm:pt>
    <dgm:pt modelId="{D7B704A0-5A77-45A0-A4F9-2E48C944CDD8}">
      <dgm:prSet/>
      <dgm:spPr/>
      <dgm:t>
        <a:bodyPr/>
        <a:lstStyle/>
        <a:p>
          <a:pPr rtl="1"/>
          <a:r>
            <a:rPr lang="fa-IR" b="1" dirty="0" smtClean="0">
              <a:cs typeface="B Nazanin" panose="00000400000000000000" pitchFamily="2" charset="-78"/>
            </a:rPr>
            <a:t>پیش نیاز: مربیگری پیلاتس درجه 3</a:t>
          </a:r>
          <a:endParaRPr lang="en-US" dirty="0"/>
        </a:p>
      </dgm:t>
    </dgm:pt>
    <dgm:pt modelId="{8E0D02C1-E3BF-46F3-A2CA-29EADFE4C52D}" type="parTrans" cxnId="{8276471F-98AD-4D4E-A267-075237AB7FF4}">
      <dgm:prSet/>
      <dgm:spPr/>
      <dgm:t>
        <a:bodyPr/>
        <a:lstStyle/>
        <a:p>
          <a:endParaRPr lang="en-US"/>
        </a:p>
      </dgm:t>
    </dgm:pt>
    <dgm:pt modelId="{8FCAB12E-FCD6-424C-9D9C-2E3F179BCE3A}" type="sibTrans" cxnId="{8276471F-98AD-4D4E-A267-075237AB7FF4}">
      <dgm:prSet/>
      <dgm:spPr/>
      <dgm:t>
        <a:bodyPr/>
        <a:lstStyle/>
        <a:p>
          <a:endParaRPr lang="en-US"/>
        </a:p>
      </dgm:t>
    </dgm:pt>
    <dgm:pt modelId="{BD148A2A-C62E-4EB0-82FA-48F9E9B8A2D6}">
      <dgm:prSet/>
      <dgm:spPr/>
      <dgm:t>
        <a:bodyPr/>
        <a:lstStyle/>
        <a:p>
          <a:endParaRPr lang="en-US" dirty="0"/>
        </a:p>
      </dgm:t>
    </dgm:pt>
    <dgm:pt modelId="{94DE8507-776A-43F4-AAFF-9B402B578D79}" type="parTrans" cxnId="{4FEBC89C-984A-43E5-B7F4-973E39CD359E}">
      <dgm:prSet/>
      <dgm:spPr/>
      <dgm:t>
        <a:bodyPr/>
        <a:lstStyle/>
        <a:p>
          <a:endParaRPr lang="en-US"/>
        </a:p>
      </dgm:t>
    </dgm:pt>
    <dgm:pt modelId="{1B77B9CF-5A24-4FCE-8013-AE050A8BA422}" type="sibTrans" cxnId="{4FEBC89C-984A-43E5-B7F4-973E39CD359E}">
      <dgm:prSet/>
      <dgm:spPr/>
      <dgm:t>
        <a:bodyPr/>
        <a:lstStyle/>
        <a:p>
          <a:endParaRPr lang="en-US"/>
        </a:p>
      </dgm:t>
    </dgm:pt>
    <dgm:pt modelId="{7E18B650-41ED-41C1-9881-E6566C59CB3C}">
      <dgm:prSet/>
      <dgm:spPr/>
      <dgm:t>
        <a:bodyPr/>
        <a:lstStyle/>
        <a:p>
          <a:pPr rtl="1"/>
          <a:r>
            <a:rPr lang="ar-SA" b="1" dirty="0" smtClean="0">
              <a:cs typeface="B Nazanin" panose="00000400000000000000" pitchFamily="2" charset="-78"/>
            </a:rPr>
            <a:t>داوری پیلاتس  درجه 3، 75 امتیاز </a:t>
          </a:r>
          <a:endParaRPr lang="en-US" b="1" dirty="0">
            <a:cs typeface="B Nazanin" panose="00000400000000000000" pitchFamily="2" charset="-78"/>
          </a:endParaRPr>
        </a:p>
      </dgm:t>
    </dgm:pt>
    <dgm:pt modelId="{7E6657E3-49DA-4494-9271-7DA5F017AF8C}" type="parTrans" cxnId="{0A892333-E5C7-4D71-81A1-1846AAE99D39}">
      <dgm:prSet/>
      <dgm:spPr/>
      <dgm:t>
        <a:bodyPr/>
        <a:lstStyle/>
        <a:p>
          <a:endParaRPr lang="en-US"/>
        </a:p>
      </dgm:t>
    </dgm:pt>
    <dgm:pt modelId="{033ED208-5B4D-4976-9AE2-D60D363F4821}" type="sibTrans" cxnId="{0A892333-E5C7-4D71-81A1-1846AAE99D39}">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EEE8BC78-7C1C-42A1-8B1A-C1751F91724F}" type="pres">
      <dgm:prSet presAssocID="{588F9E15-1A89-44F7-8B95-FDAC0F5AFE8B}" presName="acctBkgd" presStyleLbl="alignAcc1" presStyleIdx="0" presStyleCnt="2"/>
      <dgm:spPr/>
      <dgm:t>
        <a:bodyPr/>
        <a:lstStyle/>
        <a:p>
          <a:endParaRPr lang="en-US"/>
        </a:p>
      </dgm:t>
    </dgm:pt>
    <dgm:pt modelId="{526A0C04-C4CA-4809-B11F-CCFD9250B496}" type="pres">
      <dgm:prSet presAssocID="{588F9E15-1A89-44F7-8B95-FDAC0F5AFE8B}" presName="acctTx" presStyleLbl="alignAcc1" presStyleIdx="0" presStyleCnt="2">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1" presStyleCnt="2"/>
      <dgm:spPr/>
      <dgm:t>
        <a:bodyPr/>
        <a:lstStyle/>
        <a:p>
          <a:endParaRPr lang="en-US"/>
        </a:p>
      </dgm:t>
    </dgm:pt>
    <dgm:pt modelId="{5C099731-5B32-4810-8D28-7C0EA9E8ED53}" type="pres">
      <dgm:prSet presAssocID="{143ADFEE-E716-41FF-9A7E-C4C1C2BAA45E}" presName="acctTx" presStyleLbl="alignAcc1" presStyleIdx="1" presStyleCnt="2">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F004D89-F68B-47DA-846A-3F9C191FB545}" type="presOf" srcId="{027A9672-A6F8-43C1-BDF9-0AF62E4310B5}" destId="{1F824B0A-1A2C-43E0-96E8-6240E23DC4B0}" srcOrd="0" destOrd="0" presId="urn:microsoft.com/office/officeart/2005/8/layout/pyramid1"/>
    <dgm:cxn modelId="{561939EE-0801-4077-A54D-9AEDF5E22915}" srcId="{143ADFEE-E716-41FF-9A7E-C4C1C2BAA45E}" destId="{E57D9A29-EE7C-4E32-B819-1C6F2DF8725B}" srcOrd="0" destOrd="0" parTransId="{6D659A9D-BD5D-465F-A712-14097515ADA3}" sibTransId="{CFB53F2F-E72A-4590-96B2-3B53D39F8923}"/>
    <dgm:cxn modelId="{D29E2454-C4A1-4AE4-A7D5-64502CF58792}" srcId="{C4D11AF6-BEEF-47D2-B0BF-7BF8350CA01D}" destId="{027A9672-A6F8-43C1-BDF9-0AF62E4310B5}" srcOrd="2" destOrd="0" parTransId="{30BB8756-7C97-4D05-A03B-B0125E12E354}" sibTransId="{9BBE3EBD-3CC9-4ACA-BDB5-CFBD73ACEE9C}"/>
    <dgm:cxn modelId="{BCD6A721-44B3-44CA-8B45-4268A16B6815}" type="presOf" srcId="{2631C2D7-B020-42D6-800B-861020C68D51}" destId="{80A5B6DF-C006-4EEB-B968-076524FAB5F7}" srcOrd="1" destOrd="0" presId="urn:microsoft.com/office/officeart/2005/8/layout/pyramid1"/>
    <dgm:cxn modelId="{8649D07C-DC74-407A-A778-A8D465AEC6A5}" type="presOf" srcId="{588F9E15-1A89-44F7-8B95-FDAC0F5AFE8B}" destId="{9698CFA1-1BF2-4E28-A3C6-5E5EE405BDFD}" srcOrd="1" destOrd="0" presId="urn:microsoft.com/office/officeart/2005/8/layout/pyramid1"/>
    <dgm:cxn modelId="{407FD410-62BA-4142-9DDE-ADCFA4EB8E0D}" type="presOf" srcId="{D7B704A0-5A77-45A0-A4F9-2E48C944CDD8}" destId="{5C099731-5B32-4810-8D28-7C0EA9E8ED53}" srcOrd="1" destOrd="1" presId="urn:microsoft.com/office/officeart/2005/8/layout/pyramid1"/>
    <dgm:cxn modelId="{296C9EB5-3A55-4992-BD27-FA441AB2BF06}" type="presOf" srcId="{027A9672-A6F8-43C1-BDF9-0AF62E4310B5}" destId="{DB40E345-E200-451C-9DC2-AA74A437EDB3}" srcOrd="1" destOrd="0" presId="urn:microsoft.com/office/officeart/2005/8/layout/pyramid1"/>
    <dgm:cxn modelId="{1F2E55B5-B293-496C-894B-36CC712F8B41}" type="presOf" srcId="{2631C2D7-B020-42D6-800B-861020C68D51}" destId="{53E671AC-F892-438B-8F58-35826807C071}" srcOrd="0" destOrd="0" presId="urn:microsoft.com/office/officeart/2005/8/layout/pyramid1"/>
    <dgm:cxn modelId="{6B440A8E-AEFD-4CF1-A0B0-491595977B97}" type="presOf" srcId="{143ADFEE-E716-41FF-9A7E-C4C1C2BAA45E}" destId="{D4835712-5798-49AD-A507-A134366F40E2}" srcOrd="0" destOrd="0" presId="urn:microsoft.com/office/officeart/2005/8/layout/pyramid1"/>
    <dgm:cxn modelId="{87897B87-D64A-41B2-8ADF-05BDE8D5013C}" type="presOf" srcId="{E57D9A29-EE7C-4E32-B819-1C6F2DF8725B}" destId="{7AB7656D-5751-428D-9DA8-35BE47DB41F9}" srcOrd="0" destOrd="0" presId="urn:microsoft.com/office/officeart/2005/8/layout/pyramid1"/>
    <dgm:cxn modelId="{9C4C6D86-A63E-4F54-BDE7-C47103E0E5D6}" type="presOf" srcId="{E57D9A29-EE7C-4E32-B819-1C6F2DF8725B}" destId="{5C099731-5B32-4810-8D28-7C0EA9E8ED53}" srcOrd="1" destOrd="0" presId="urn:microsoft.com/office/officeart/2005/8/layout/pyramid1"/>
    <dgm:cxn modelId="{D64A4466-111C-43AC-933D-518CCF5EFBFE}" type="presOf" srcId="{7E18B650-41ED-41C1-9881-E6566C59CB3C}" destId="{EEE8BC78-7C1C-42A1-8B1A-C1751F91724F}" srcOrd="0" destOrd="1" presId="urn:microsoft.com/office/officeart/2005/8/layout/pyramid1"/>
    <dgm:cxn modelId="{728E029F-0F28-4428-BC9F-325586C2109A}" type="presOf" srcId="{143ADFEE-E716-41FF-9A7E-C4C1C2BAA45E}" destId="{11CA3191-8005-40B5-89C9-FFEA85011F2B}"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98F3DA09-3F47-41F2-8814-6223A977EFB4}" type="presOf" srcId="{D7B704A0-5A77-45A0-A4F9-2E48C944CDD8}" destId="{7AB7656D-5751-428D-9DA8-35BE47DB41F9}" srcOrd="0" destOrd="1" presId="urn:microsoft.com/office/officeart/2005/8/layout/pyramid1"/>
    <dgm:cxn modelId="{45D2421C-4D54-48EA-BC63-61F455536BDB}" type="presOf" srcId="{51C7D3D7-4925-45D8-B8D3-0C150FD69673}" destId="{40E99C02-7E9B-4411-AF99-8071644BD6DE}" srcOrd="1" destOrd="0" presId="urn:microsoft.com/office/officeart/2005/8/layout/pyramid1"/>
    <dgm:cxn modelId="{8276471F-98AD-4D4E-A267-075237AB7FF4}" srcId="{143ADFEE-E716-41FF-9A7E-C4C1C2BAA45E}" destId="{D7B704A0-5A77-45A0-A4F9-2E48C944CDD8}" srcOrd="1" destOrd="0" parTransId="{8E0D02C1-E3BF-46F3-A2CA-29EADFE4C52D}" sibTransId="{8FCAB12E-FCD6-424C-9D9C-2E3F179BCE3A}"/>
    <dgm:cxn modelId="{940D4ED1-B326-4399-8866-B47AE023D01D}" type="presOf" srcId="{BD148A2A-C62E-4EB0-82FA-48F9E9B8A2D6}" destId="{526A0C04-C4CA-4809-B11F-CCFD9250B496}" srcOrd="1" destOrd="0" presId="urn:microsoft.com/office/officeart/2005/8/layout/pyramid1"/>
    <dgm:cxn modelId="{CA2F9B37-2AF2-4F93-A570-E998DB6596F0}" type="presOf" srcId="{7E18B650-41ED-41C1-9881-E6566C59CB3C}" destId="{526A0C04-C4CA-4809-B11F-CCFD9250B496}" srcOrd="1" destOrd="1" presId="urn:microsoft.com/office/officeart/2005/8/layout/pyramid1"/>
    <dgm:cxn modelId="{F4A6DD69-FEB7-4E06-9291-0DDBF1AA5C20}" type="presOf" srcId="{BD148A2A-C62E-4EB0-82FA-48F9E9B8A2D6}" destId="{EEE8BC78-7C1C-42A1-8B1A-C1751F91724F}" srcOrd="0" destOrd="0" presId="urn:microsoft.com/office/officeart/2005/8/layout/pyramid1"/>
    <dgm:cxn modelId="{38716A4B-DD51-4735-B3A7-FB0525DA3A46}" type="presOf" srcId="{588F9E15-1A89-44F7-8B95-FDAC0F5AFE8B}" destId="{B25F52DB-F579-4F4F-90F9-3BF6E9620AE7}" srcOrd="0" destOrd="0" presId="urn:microsoft.com/office/officeart/2005/8/layout/pyramid1"/>
    <dgm:cxn modelId="{4FEBC89C-984A-43E5-B7F4-973E39CD359E}" srcId="{588F9E15-1A89-44F7-8B95-FDAC0F5AFE8B}" destId="{BD148A2A-C62E-4EB0-82FA-48F9E9B8A2D6}" srcOrd="0" destOrd="0" parTransId="{94DE8507-776A-43F4-AAFF-9B402B578D79}" sibTransId="{1B77B9CF-5A24-4FCE-8013-AE050A8BA422}"/>
    <dgm:cxn modelId="{E629D248-F402-447E-8A88-EDB4EF4E2A1E}" type="presOf" srcId="{C4D11AF6-BEEF-47D2-B0BF-7BF8350CA01D}" destId="{4F5D02CF-3CF5-44A2-A563-DCD65D4D3E67}" srcOrd="0" destOrd="0" presId="urn:microsoft.com/office/officeart/2005/8/layout/pyramid1"/>
    <dgm:cxn modelId="{8AD60D9E-E1CD-4096-8311-64BA752D1154}" type="presOf" srcId="{BC796A79-57EA-4267-8E01-45A11E22516F}" destId="{298E174E-D034-487C-9082-521BD38671F9}" srcOrd="1" destOrd="0" presId="urn:microsoft.com/office/officeart/2005/8/layout/pyramid1"/>
    <dgm:cxn modelId="{0A892333-E5C7-4D71-81A1-1846AAE99D39}" srcId="{588F9E15-1A89-44F7-8B95-FDAC0F5AFE8B}" destId="{7E18B650-41ED-41C1-9881-E6566C59CB3C}" srcOrd="1" destOrd="0" parTransId="{7E6657E3-49DA-4494-9271-7DA5F017AF8C}" sibTransId="{033ED208-5B4D-4976-9AE2-D60D363F4821}"/>
    <dgm:cxn modelId="{6275820B-AE94-4373-AF10-E9AD94719ED3}" type="presOf" srcId="{BC796A79-57EA-4267-8E01-45A11E22516F}" destId="{42B8477F-4EB6-414D-9E3D-9104E7D0550E}" srcOrd="0" destOrd="0" presId="urn:microsoft.com/office/officeart/2005/8/layout/pyramid1"/>
    <dgm:cxn modelId="{94DE6567-DEFD-4C09-8B7D-59594C7B5DFF}" type="presOf" srcId="{51C7D3D7-4925-45D8-B8D3-0C150FD69673}" destId="{A5C77D20-06E2-4C79-895B-0F92E591D5B9}"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9EF93093-3FF2-4E88-AA0D-9AC3556F0DA8}" type="presParOf" srcId="{4F5D02CF-3CF5-44A2-A563-DCD65D4D3E67}" destId="{6FA1F2A3-1448-4063-813E-1D65F58FE4AE}" srcOrd="0" destOrd="0" presId="urn:microsoft.com/office/officeart/2005/8/layout/pyramid1"/>
    <dgm:cxn modelId="{17B2AB3E-5737-441C-B7BF-5E10DA3C3DC4}" type="presParOf" srcId="{6FA1F2A3-1448-4063-813E-1D65F58FE4AE}" destId="{53E671AC-F892-438B-8F58-35826807C071}" srcOrd="0" destOrd="0" presId="urn:microsoft.com/office/officeart/2005/8/layout/pyramid1"/>
    <dgm:cxn modelId="{5AB51C8F-BB91-4E11-9AFC-5A4BD0A58AF9}" type="presParOf" srcId="{6FA1F2A3-1448-4063-813E-1D65F58FE4AE}" destId="{80A5B6DF-C006-4EEB-B968-076524FAB5F7}" srcOrd="1" destOrd="0" presId="urn:microsoft.com/office/officeart/2005/8/layout/pyramid1"/>
    <dgm:cxn modelId="{412918E5-CC5D-4478-B8A4-30D3E2E4848B}" type="presParOf" srcId="{4F5D02CF-3CF5-44A2-A563-DCD65D4D3E67}" destId="{839986D2-77AD-4817-9E39-DF9EE42A5216}" srcOrd="1" destOrd="0" presId="urn:microsoft.com/office/officeart/2005/8/layout/pyramid1"/>
    <dgm:cxn modelId="{28C2755B-1377-4ED0-9D16-DB05177BF116}" type="presParOf" srcId="{839986D2-77AD-4817-9E39-DF9EE42A5216}" destId="{A5C77D20-06E2-4C79-895B-0F92E591D5B9}" srcOrd="0" destOrd="0" presId="urn:microsoft.com/office/officeart/2005/8/layout/pyramid1"/>
    <dgm:cxn modelId="{A4E9C7F9-A6AF-48DC-8B11-07E27A9CF3A7}" type="presParOf" srcId="{839986D2-77AD-4817-9E39-DF9EE42A5216}" destId="{40E99C02-7E9B-4411-AF99-8071644BD6DE}" srcOrd="1" destOrd="0" presId="urn:microsoft.com/office/officeart/2005/8/layout/pyramid1"/>
    <dgm:cxn modelId="{AB935BA4-85EB-45E5-A510-B886183FEBFC}" type="presParOf" srcId="{4F5D02CF-3CF5-44A2-A563-DCD65D4D3E67}" destId="{8C88A5B5-9387-4CF0-A380-B0A2229EDFB5}" srcOrd="2" destOrd="0" presId="urn:microsoft.com/office/officeart/2005/8/layout/pyramid1"/>
    <dgm:cxn modelId="{E05F6D9D-FE0F-4489-AB8A-D8CECC970CFA}" type="presParOf" srcId="{8C88A5B5-9387-4CF0-A380-B0A2229EDFB5}" destId="{1F824B0A-1A2C-43E0-96E8-6240E23DC4B0}" srcOrd="0" destOrd="0" presId="urn:microsoft.com/office/officeart/2005/8/layout/pyramid1"/>
    <dgm:cxn modelId="{6FEC32E5-448B-4C42-81FF-C1DA208A64F1}" type="presParOf" srcId="{8C88A5B5-9387-4CF0-A380-B0A2229EDFB5}" destId="{DB40E345-E200-451C-9DC2-AA74A437EDB3}" srcOrd="1" destOrd="0" presId="urn:microsoft.com/office/officeart/2005/8/layout/pyramid1"/>
    <dgm:cxn modelId="{CD97D947-0C71-4044-81A3-7DDA101C3923}" type="presParOf" srcId="{4F5D02CF-3CF5-44A2-A563-DCD65D4D3E67}" destId="{BBEF2619-5DA4-4D0E-AC77-B64B6A259B0B}" srcOrd="3" destOrd="0" presId="urn:microsoft.com/office/officeart/2005/8/layout/pyramid1"/>
    <dgm:cxn modelId="{68EC7923-B80F-4F42-AFEA-4C53E66E7562}" type="presParOf" srcId="{BBEF2619-5DA4-4D0E-AC77-B64B6A259B0B}" destId="{42B8477F-4EB6-414D-9E3D-9104E7D0550E}" srcOrd="0" destOrd="0" presId="urn:microsoft.com/office/officeart/2005/8/layout/pyramid1"/>
    <dgm:cxn modelId="{C5B38AA2-44B7-45CC-8FFD-E00D663D6156}" type="presParOf" srcId="{BBEF2619-5DA4-4D0E-AC77-B64B6A259B0B}" destId="{298E174E-D034-487C-9082-521BD38671F9}" srcOrd="1" destOrd="0" presId="urn:microsoft.com/office/officeart/2005/8/layout/pyramid1"/>
    <dgm:cxn modelId="{E0D59024-BCA3-4B8B-94EC-60D0CF0AC147}" type="presParOf" srcId="{4F5D02CF-3CF5-44A2-A563-DCD65D4D3E67}" destId="{FC8AC785-D7A9-4F12-A1C2-BDA1EC7F058B}" srcOrd="4" destOrd="0" presId="urn:microsoft.com/office/officeart/2005/8/layout/pyramid1"/>
    <dgm:cxn modelId="{50063700-1D94-4EE6-8ECE-BE4A0254A41D}" type="presParOf" srcId="{FC8AC785-D7A9-4F12-A1C2-BDA1EC7F058B}" destId="{EEE8BC78-7C1C-42A1-8B1A-C1751F91724F}" srcOrd="0" destOrd="0" presId="urn:microsoft.com/office/officeart/2005/8/layout/pyramid1"/>
    <dgm:cxn modelId="{A4D62C8B-9FF6-4B1D-B77A-4535BF67FAA6}" type="presParOf" srcId="{FC8AC785-D7A9-4F12-A1C2-BDA1EC7F058B}" destId="{526A0C04-C4CA-4809-B11F-CCFD9250B496}" srcOrd="1" destOrd="0" presId="urn:microsoft.com/office/officeart/2005/8/layout/pyramid1"/>
    <dgm:cxn modelId="{489AF7F0-2185-4F5E-8C32-C56424019657}" type="presParOf" srcId="{FC8AC785-D7A9-4F12-A1C2-BDA1EC7F058B}" destId="{B25F52DB-F579-4F4F-90F9-3BF6E9620AE7}" srcOrd="2" destOrd="0" presId="urn:microsoft.com/office/officeart/2005/8/layout/pyramid1"/>
    <dgm:cxn modelId="{CFC2545F-2823-4A95-892D-73C52E2E2A0F}" type="presParOf" srcId="{FC8AC785-D7A9-4F12-A1C2-BDA1EC7F058B}" destId="{9698CFA1-1BF2-4E28-A3C6-5E5EE405BDFD}" srcOrd="3" destOrd="0" presId="urn:microsoft.com/office/officeart/2005/8/layout/pyramid1"/>
    <dgm:cxn modelId="{E71B2F57-570E-4FD4-BCE5-B4AA1677EDC2}" type="presParOf" srcId="{4F5D02CF-3CF5-44A2-A563-DCD65D4D3E67}" destId="{356244EE-E379-4A6C-A694-71365CC8528F}" srcOrd="5" destOrd="0" presId="urn:microsoft.com/office/officeart/2005/8/layout/pyramid1"/>
    <dgm:cxn modelId="{C51B92C9-0108-4C49-B258-290A78245DDF}" type="presParOf" srcId="{356244EE-E379-4A6C-A694-71365CC8528F}" destId="{7AB7656D-5751-428D-9DA8-35BE47DB41F9}" srcOrd="0" destOrd="0" presId="urn:microsoft.com/office/officeart/2005/8/layout/pyramid1"/>
    <dgm:cxn modelId="{98E83DF7-5B9C-4894-9D9C-C57E26993519}" type="presParOf" srcId="{356244EE-E379-4A6C-A694-71365CC8528F}" destId="{5C099731-5B32-4810-8D28-7C0EA9E8ED53}" srcOrd="1" destOrd="0" presId="urn:microsoft.com/office/officeart/2005/8/layout/pyramid1"/>
    <dgm:cxn modelId="{78EFCB1A-90CC-43A4-93BE-45608A20D2B0}" type="presParOf" srcId="{356244EE-E379-4A6C-A694-71365CC8528F}" destId="{D4835712-5798-49AD-A507-A134366F40E2}" srcOrd="2" destOrd="0" presId="urn:microsoft.com/office/officeart/2005/8/layout/pyramid1"/>
    <dgm:cxn modelId="{CDBDD407-373F-4595-B0DB-9428526247A9}" type="presParOf" srcId="{356244EE-E379-4A6C-A694-71365CC8528F}" destId="{11CA3191-8005-40B5-89C9-FFEA85011F2B}" srcOrd="3"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A4883DB7-823C-4178-B6DD-05A270F9A4F5}">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81B8EBF7-EC3E-489C-ADD4-42033E2D5054}" type="parTrans" cxnId="{52D7CC0E-9F33-4AB9-B36E-798BB89F1DCA}">
      <dgm:prSet/>
      <dgm:spPr/>
      <dgm:t>
        <a:bodyPr/>
        <a:lstStyle/>
        <a:p>
          <a:endParaRPr lang="en-US"/>
        </a:p>
      </dgm:t>
    </dgm:pt>
    <dgm:pt modelId="{C8BD8D6E-8424-4AC4-83C1-FEF72B370D7A}" type="sibTrans" cxnId="{52D7CC0E-9F33-4AB9-B36E-798BB89F1DCA}">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custLinFactNeighborX="-2561" custLinFactNeighborY="-1623">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073C82DD-532B-407D-B180-D03905258A79}"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27807F8E-54D8-4521-A6CB-4BE038BA6831}" type="presOf" srcId="{A4883DB7-823C-4178-B6DD-05A270F9A4F5}" destId="{9261FFC9-A05B-4A00-8072-EAD0BD165664}" srcOrd="0" destOrd="0" presId="urn:microsoft.com/office/officeart/2005/8/layout/pyramid1"/>
    <dgm:cxn modelId="{E01DBC10-85A0-4D8F-843C-21887B19BE9A}" type="presOf" srcId="{DA087C53-32AE-47ED-B2D3-E4BE3C5533BE}" destId="{2560D2E1-7919-4A46-A18B-72F6A4D80F8E}" srcOrd="0" destOrd="0" presId="urn:microsoft.com/office/officeart/2005/8/layout/pyramid1"/>
    <dgm:cxn modelId="{6983C19C-AFCD-48C5-9E5E-73FB3A4BD190}" type="presOf" srcId="{51C7D3D7-4925-45D8-B8D3-0C150FD69673}" destId="{40E99C02-7E9B-4411-AF99-8071644BD6DE}" srcOrd="1" destOrd="0" presId="urn:microsoft.com/office/officeart/2005/8/layout/pyramid1"/>
    <dgm:cxn modelId="{B87087B9-6B4A-426B-8EB3-2933BCC29FA3}" type="presOf" srcId="{DA087C53-32AE-47ED-B2D3-E4BE3C5533BE}" destId="{60A0C1E8-05F0-445E-956B-765A20CD26F8}" srcOrd="1" destOrd="0" presId="urn:microsoft.com/office/officeart/2005/8/layout/pyramid1"/>
    <dgm:cxn modelId="{D758B9D6-CA04-4760-A940-DB87E03C6240}" type="presOf" srcId="{BA8C25EA-9161-4062-A752-4670AE437685}" destId="{4705D800-ADFC-46E6-96E2-49CE6FC25680}" srcOrd="0" destOrd="0" presId="urn:microsoft.com/office/officeart/2005/8/layout/pyramid1"/>
    <dgm:cxn modelId="{9C8FB443-3B02-4D7A-9BBF-835DF4ECAC25}" type="presOf" srcId="{51C7D3D7-4925-45D8-B8D3-0C150FD69673}" destId="{A5C77D20-06E2-4C79-895B-0F92E591D5B9}" srcOrd="0" destOrd="0" presId="urn:microsoft.com/office/officeart/2005/8/layout/pyramid1"/>
    <dgm:cxn modelId="{0085B749-616B-498D-B791-CBAD4ACA132A}" type="presOf" srcId="{BC796A79-57EA-4267-8E01-45A11E22516F}" destId="{298E174E-D034-487C-9082-521BD38671F9}"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C8DEC7A6-6E42-4AE7-9228-CEB32F3B1213}" type="presOf" srcId="{BA8C25EA-9161-4062-A752-4670AE437685}" destId="{86056DB3-A1DF-48A7-91D0-0316C9925D12}"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24F0DA93-A768-4F33-85EF-1F3FBCAB1CD3}" type="presOf" srcId="{BC796A79-57EA-4267-8E01-45A11E22516F}" destId="{42B8477F-4EB6-414D-9E3D-9104E7D0550E}" srcOrd="0" destOrd="0" presId="urn:microsoft.com/office/officeart/2005/8/layout/pyramid1"/>
    <dgm:cxn modelId="{1CE4F38C-03D8-43B6-8041-6DED211948F2}" type="presOf" srcId="{C4D11AF6-BEEF-47D2-B0BF-7BF8350CA01D}" destId="{4F5D02CF-3CF5-44A2-A563-DCD65D4D3E67}" srcOrd="0" destOrd="0" presId="urn:microsoft.com/office/officeart/2005/8/layout/pyramid1"/>
    <dgm:cxn modelId="{53AEA83D-7DF8-4BDB-AA08-03BD0D4D9B90}" type="presOf" srcId="{2631C2D7-B020-42D6-800B-861020C68D51}" destId="{53E671AC-F892-438B-8F58-35826807C071}" srcOrd="0" destOrd="0" presId="urn:microsoft.com/office/officeart/2005/8/layout/pyramid1"/>
    <dgm:cxn modelId="{698C1C0C-0B2F-4605-BE2A-80C31B56EDC2}" type="presOf" srcId="{2631C2D7-B020-42D6-800B-861020C68D51}" destId="{80A5B6DF-C006-4EEB-B968-076524FAB5F7}" srcOrd="1" destOrd="0" presId="urn:microsoft.com/office/officeart/2005/8/layout/pyramid1"/>
    <dgm:cxn modelId="{52D7CC0E-9F33-4AB9-B36E-798BB89F1DCA}" srcId="{BA8C25EA-9161-4062-A752-4670AE437685}" destId="{A4883DB7-823C-4178-B6DD-05A270F9A4F5}" srcOrd="0" destOrd="0" parTransId="{81B8EBF7-EC3E-489C-ADD4-42033E2D5054}" sibTransId="{C8BD8D6E-8424-4AC4-83C1-FEF72B370D7A}"/>
    <dgm:cxn modelId="{AA6B8A42-79AF-4C28-87E5-0FC90D09C4FB}" type="presOf" srcId="{A4883DB7-823C-4178-B6DD-05A270F9A4F5}" destId="{EB8EA5E0-A2ED-471C-AC1D-BF22FA1B1CBC}"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F325F75D-E005-4947-8A3D-AC78A3425CF5}"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EDF8B239-9CBF-4825-86C6-3C48167561B0}" type="presParOf" srcId="{4F5D02CF-3CF5-44A2-A563-DCD65D4D3E67}" destId="{6FA1F2A3-1448-4063-813E-1D65F58FE4AE}" srcOrd="0" destOrd="0" presId="urn:microsoft.com/office/officeart/2005/8/layout/pyramid1"/>
    <dgm:cxn modelId="{A3BCED2A-71E0-4D3C-B136-BF7FBD340B70}" type="presParOf" srcId="{6FA1F2A3-1448-4063-813E-1D65F58FE4AE}" destId="{53E671AC-F892-438B-8F58-35826807C071}" srcOrd="0" destOrd="0" presId="urn:microsoft.com/office/officeart/2005/8/layout/pyramid1"/>
    <dgm:cxn modelId="{87B53DFC-8443-4229-84D7-0F8F0947C558}" type="presParOf" srcId="{6FA1F2A3-1448-4063-813E-1D65F58FE4AE}" destId="{80A5B6DF-C006-4EEB-B968-076524FAB5F7}" srcOrd="1" destOrd="0" presId="urn:microsoft.com/office/officeart/2005/8/layout/pyramid1"/>
    <dgm:cxn modelId="{AE910BE6-50E6-45CE-901F-834D35EC9462}" type="presParOf" srcId="{4F5D02CF-3CF5-44A2-A563-DCD65D4D3E67}" destId="{839986D2-77AD-4817-9E39-DF9EE42A5216}" srcOrd="1" destOrd="0" presId="urn:microsoft.com/office/officeart/2005/8/layout/pyramid1"/>
    <dgm:cxn modelId="{20C9FB84-257C-454D-A5D2-37B7B1FD245E}" type="presParOf" srcId="{839986D2-77AD-4817-9E39-DF9EE42A5216}" destId="{A5C77D20-06E2-4C79-895B-0F92E591D5B9}" srcOrd="0" destOrd="0" presId="urn:microsoft.com/office/officeart/2005/8/layout/pyramid1"/>
    <dgm:cxn modelId="{381323D9-BE77-4370-A0D1-6041CEF0E10C}" type="presParOf" srcId="{839986D2-77AD-4817-9E39-DF9EE42A5216}" destId="{40E99C02-7E9B-4411-AF99-8071644BD6DE}" srcOrd="1" destOrd="0" presId="urn:microsoft.com/office/officeart/2005/8/layout/pyramid1"/>
    <dgm:cxn modelId="{4033249D-5801-4A12-9D8F-1B63C02EC426}" type="presParOf" srcId="{4F5D02CF-3CF5-44A2-A563-DCD65D4D3E67}" destId="{41DAD879-BD0A-46A2-B12B-B2090BDC3BB5}" srcOrd="2" destOrd="0" presId="urn:microsoft.com/office/officeart/2005/8/layout/pyramid1"/>
    <dgm:cxn modelId="{19C3B457-0609-45C4-90B4-85A97C605DA4}" type="presParOf" srcId="{41DAD879-BD0A-46A2-B12B-B2090BDC3BB5}" destId="{2560D2E1-7919-4A46-A18B-72F6A4D80F8E}" srcOrd="0" destOrd="0" presId="urn:microsoft.com/office/officeart/2005/8/layout/pyramid1"/>
    <dgm:cxn modelId="{80F52D0C-0F83-41A3-81DD-745776E2903E}" type="presParOf" srcId="{41DAD879-BD0A-46A2-B12B-B2090BDC3BB5}" destId="{60A0C1E8-05F0-445E-956B-765A20CD26F8}" srcOrd="1" destOrd="0" presId="urn:microsoft.com/office/officeart/2005/8/layout/pyramid1"/>
    <dgm:cxn modelId="{8E1BCAFB-5CA7-47D5-993C-4C732C674349}" type="presParOf" srcId="{4F5D02CF-3CF5-44A2-A563-DCD65D4D3E67}" destId="{BBEF2619-5DA4-4D0E-AC77-B64B6A259B0B}" srcOrd="3" destOrd="0" presId="urn:microsoft.com/office/officeart/2005/8/layout/pyramid1"/>
    <dgm:cxn modelId="{1DF2BB1B-0ADA-49C5-A572-A63384DA305D}" type="presParOf" srcId="{BBEF2619-5DA4-4D0E-AC77-B64B6A259B0B}" destId="{42B8477F-4EB6-414D-9E3D-9104E7D0550E}" srcOrd="0" destOrd="0" presId="urn:microsoft.com/office/officeart/2005/8/layout/pyramid1"/>
    <dgm:cxn modelId="{C27E431E-57EF-4F7A-9737-C052D6CDDEC7}" type="presParOf" srcId="{BBEF2619-5DA4-4D0E-AC77-B64B6A259B0B}" destId="{298E174E-D034-487C-9082-521BD38671F9}" srcOrd="1" destOrd="0" presId="urn:microsoft.com/office/officeart/2005/8/layout/pyramid1"/>
    <dgm:cxn modelId="{5F5A6391-3E83-4DD9-B91B-A4CB1F3F93E6}" type="presParOf" srcId="{4F5D02CF-3CF5-44A2-A563-DCD65D4D3E67}" destId="{FC8AC785-D7A9-4F12-A1C2-BDA1EC7F058B}" srcOrd="4" destOrd="0" presId="urn:microsoft.com/office/officeart/2005/8/layout/pyramid1"/>
    <dgm:cxn modelId="{878D3189-6E42-492B-BD64-D4007C5981D1}" type="presParOf" srcId="{FC8AC785-D7A9-4F12-A1C2-BDA1EC7F058B}" destId="{B25F52DB-F579-4F4F-90F9-3BF6E9620AE7}" srcOrd="0" destOrd="0" presId="urn:microsoft.com/office/officeart/2005/8/layout/pyramid1"/>
    <dgm:cxn modelId="{D684DAE2-EBC0-4C6E-9524-4EF2B2FCFCD9}" type="presParOf" srcId="{FC8AC785-D7A9-4F12-A1C2-BDA1EC7F058B}" destId="{9698CFA1-1BF2-4E28-A3C6-5E5EE405BDFD}" srcOrd="1" destOrd="0" presId="urn:microsoft.com/office/officeart/2005/8/layout/pyramid1"/>
    <dgm:cxn modelId="{9A772DC7-2DAF-4F9B-9D99-7BD7C6A82F53}" type="presParOf" srcId="{4F5D02CF-3CF5-44A2-A563-DCD65D4D3E67}" destId="{72790EC6-AF40-495D-BBAD-C605356E4EB9}" srcOrd="5" destOrd="0" presId="urn:microsoft.com/office/officeart/2005/8/layout/pyramid1"/>
    <dgm:cxn modelId="{3219B09C-7004-4C5E-8F6F-04FD48FA41CB}" type="presParOf" srcId="{72790EC6-AF40-495D-BBAD-C605356E4EB9}" destId="{9261FFC9-A05B-4A00-8072-EAD0BD165664}" srcOrd="0" destOrd="0" presId="urn:microsoft.com/office/officeart/2005/8/layout/pyramid1"/>
    <dgm:cxn modelId="{DA6860A4-1CFC-4528-BA58-5C4EA36CCCBB}" type="presParOf" srcId="{72790EC6-AF40-495D-BBAD-C605356E4EB9}" destId="{EB8EA5E0-A2ED-471C-AC1D-BF22FA1B1CBC}" srcOrd="1" destOrd="0" presId="urn:microsoft.com/office/officeart/2005/8/layout/pyramid1"/>
    <dgm:cxn modelId="{F69E652B-216C-415A-BBBA-ED24E7DBFD6A}" type="presParOf" srcId="{72790EC6-AF40-495D-BBAD-C605356E4EB9}" destId="{4705D800-ADFC-46E6-96E2-49CE6FC25680}" srcOrd="2" destOrd="0" presId="urn:microsoft.com/office/officeart/2005/8/layout/pyramid1"/>
    <dgm:cxn modelId="{8AF90FBD-BD03-4808-A969-C9323BE42D85}"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no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4A90BEA-CA47-4BCC-BF27-6BA2D7DC7075}" type="presOf" srcId="{C4D11AF6-BEEF-47D2-B0BF-7BF8350CA01D}" destId="{4F5D02CF-3CF5-44A2-A563-DCD65D4D3E6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5F061634-18DE-434B-B58F-61B4E36709F7}" type="presOf" srcId="{143ADFEE-E716-41FF-9A7E-C4C1C2BAA45E}" destId="{D4835712-5798-49AD-A507-A134366F40E2}" srcOrd="0" destOrd="0" presId="urn:microsoft.com/office/officeart/2005/8/layout/pyramid1"/>
    <dgm:cxn modelId="{72E234CE-B265-4D8F-815E-B493DFFDD79F}" type="presOf" srcId="{027A9672-A6F8-43C1-BDF9-0AF62E4310B5}" destId="{DB40E345-E200-451C-9DC2-AA74A437EDB3}" srcOrd="1" destOrd="0" presId="urn:microsoft.com/office/officeart/2005/8/layout/pyramid1"/>
    <dgm:cxn modelId="{0C6F20F1-EC0C-40F2-AC33-8FAF938FDE95}" type="presOf" srcId="{BC796A79-57EA-4267-8E01-45A11E22516F}" destId="{298E174E-D034-487C-9082-521BD38671F9}" srcOrd="1" destOrd="0" presId="urn:microsoft.com/office/officeart/2005/8/layout/pyramid1"/>
    <dgm:cxn modelId="{34316150-CB1A-4001-85B0-33D7F14A7612}" type="presOf" srcId="{51C7D3D7-4925-45D8-B8D3-0C150FD69673}" destId="{40E99C02-7E9B-4411-AF99-8071644BD6DE}" srcOrd="1" destOrd="0" presId="urn:microsoft.com/office/officeart/2005/8/layout/pyramid1"/>
    <dgm:cxn modelId="{7460DA5B-CE02-4F61-86C8-2CC7A30A79DE}" type="presOf" srcId="{027A9672-A6F8-43C1-BDF9-0AF62E4310B5}" destId="{1F824B0A-1A2C-43E0-96E8-6240E23DC4B0}" srcOrd="0" destOrd="0" presId="urn:microsoft.com/office/officeart/2005/8/layout/pyramid1"/>
    <dgm:cxn modelId="{21D6A60D-8807-4BDD-8FE6-D940046DC369}" type="presOf" srcId="{2631C2D7-B020-42D6-800B-861020C68D51}" destId="{80A5B6DF-C006-4EEB-B968-076524FAB5F7}" srcOrd="1" destOrd="0" presId="urn:microsoft.com/office/officeart/2005/8/layout/pyramid1"/>
    <dgm:cxn modelId="{36D38F41-FBDC-48DD-8AD5-83F42CDEEDC6}" type="presOf" srcId="{BC796A79-57EA-4267-8E01-45A11E22516F}" destId="{42B8477F-4EB6-414D-9E3D-9104E7D0550E}" srcOrd="0" destOrd="0" presId="urn:microsoft.com/office/officeart/2005/8/layout/pyramid1"/>
    <dgm:cxn modelId="{9F70263D-9A9A-413C-93EF-3BA98BE5E1B3}" type="presOf" srcId="{588F9E15-1A89-44F7-8B95-FDAC0F5AFE8B}" destId="{B25F52DB-F579-4F4F-90F9-3BF6E9620AE7}"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4DD9C3F8-4F06-4F75-9CC8-0281B83353DF}" type="presOf" srcId="{2631C2D7-B020-42D6-800B-861020C68D51}" destId="{53E671AC-F892-438B-8F58-35826807C071}" srcOrd="0" destOrd="0" presId="urn:microsoft.com/office/officeart/2005/8/layout/pyramid1"/>
    <dgm:cxn modelId="{674867FD-38A0-4FFE-97C7-8984A4AA2B2F}" type="presOf" srcId="{143ADFEE-E716-41FF-9A7E-C4C1C2BAA45E}" destId="{11CA3191-8005-40B5-89C9-FFEA85011F2B}" srcOrd="1" destOrd="0" presId="urn:microsoft.com/office/officeart/2005/8/layout/pyramid1"/>
    <dgm:cxn modelId="{14C4107C-0FD6-4DF4-9F04-1928D00386E3}"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0EDFE871-715B-4039-BD30-B97E673C9663}" type="presOf" srcId="{51C7D3D7-4925-45D8-B8D3-0C150FD69673}" destId="{A5C77D20-06E2-4C79-895B-0F92E591D5B9}" srcOrd="0" destOrd="0" presId="urn:microsoft.com/office/officeart/2005/8/layout/pyramid1"/>
    <dgm:cxn modelId="{23F6ED50-B9E3-4B28-83F1-F60E07D1DD7A}" type="presParOf" srcId="{4F5D02CF-3CF5-44A2-A563-DCD65D4D3E67}" destId="{6FA1F2A3-1448-4063-813E-1D65F58FE4AE}" srcOrd="0" destOrd="0" presId="urn:microsoft.com/office/officeart/2005/8/layout/pyramid1"/>
    <dgm:cxn modelId="{641FC549-5BF3-41BD-8293-512E9E4802A5}" type="presParOf" srcId="{6FA1F2A3-1448-4063-813E-1D65F58FE4AE}" destId="{53E671AC-F892-438B-8F58-35826807C071}" srcOrd="0" destOrd="0" presId="urn:microsoft.com/office/officeart/2005/8/layout/pyramid1"/>
    <dgm:cxn modelId="{72F46056-F1FD-4C45-8A9F-A7B2A02A9AF5}" type="presParOf" srcId="{6FA1F2A3-1448-4063-813E-1D65F58FE4AE}" destId="{80A5B6DF-C006-4EEB-B968-076524FAB5F7}" srcOrd="1" destOrd="0" presId="urn:microsoft.com/office/officeart/2005/8/layout/pyramid1"/>
    <dgm:cxn modelId="{C96E3A67-9C50-4EE3-8F0C-2EF20D67609D}" type="presParOf" srcId="{4F5D02CF-3CF5-44A2-A563-DCD65D4D3E67}" destId="{839986D2-77AD-4817-9E39-DF9EE42A5216}" srcOrd="1" destOrd="0" presId="urn:microsoft.com/office/officeart/2005/8/layout/pyramid1"/>
    <dgm:cxn modelId="{CFE35109-5B0A-4B49-93B2-022ED30AB85C}" type="presParOf" srcId="{839986D2-77AD-4817-9E39-DF9EE42A5216}" destId="{A5C77D20-06E2-4C79-895B-0F92E591D5B9}" srcOrd="0" destOrd="0" presId="urn:microsoft.com/office/officeart/2005/8/layout/pyramid1"/>
    <dgm:cxn modelId="{B9BEB4E8-AD2A-4E05-93C5-B1E19B09A96F}" type="presParOf" srcId="{839986D2-77AD-4817-9E39-DF9EE42A5216}" destId="{40E99C02-7E9B-4411-AF99-8071644BD6DE}" srcOrd="1" destOrd="0" presId="urn:microsoft.com/office/officeart/2005/8/layout/pyramid1"/>
    <dgm:cxn modelId="{51B6F895-A715-4E4A-B0E5-2A6BD4C9EF4D}" type="presParOf" srcId="{4F5D02CF-3CF5-44A2-A563-DCD65D4D3E67}" destId="{8C88A5B5-9387-4CF0-A380-B0A2229EDFB5}" srcOrd="2" destOrd="0" presId="urn:microsoft.com/office/officeart/2005/8/layout/pyramid1"/>
    <dgm:cxn modelId="{5A239126-FD17-4A51-BD0A-41B25DD8030C}" type="presParOf" srcId="{8C88A5B5-9387-4CF0-A380-B0A2229EDFB5}" destId="{1F824B0A-1A2C-43E0-96E8-6240E23DC4B0}" srcOrd="0" destOrd="0" presId="urn:microsoft.com/office/officeart/2005/8/layout/pyramid1"/>
    <dgm:cxn modelId="{F0791481-0E2D-4C79-90CC-A9FED4E6790D}" type="presParOf" srcId="{8C88A5B5-9387-4CF0-A380-B0A2229EDFB5}" destId="{DB40E345-E200-451C-9DC2-AA74A437EDB3}" srcOrd="1" destOrd="0" presId="urn:microsoft.com/office/officeart/2005/8/layout/pyramid1"/>
    <dgm:cxn modelId="{309FF6F3-7318-4B81-9E1A-D247C069A15E}" type="presParOf" srcId="{4F5D02CF-3CF5-44A2-A563-DCD65D4D3E67}" destId="{BBEF2619-5DA4-4D0E-AC77-B64B6A259B0B}" srcOrd="3" destOrd="0" presId="urn:microsoft.com/office/officeart/2005/8/layout/pyramid1"/>
    <dgm:cxn modelId="{F8653436-8C4D-4C22-88BB-E069EE288040}" type="presParOf" srcId="{BBEF2619-5DA4-4D0E-AC77-B64B6A259B0B}" destId="{42B8477F-4EB6-414D-9E3D-9104E7D0550E}" srcOrd="0" destOrd="0" presId="urn:microsoft.com/office/officeart/2005/8/layout/pyramid1"/>
    <dgm:cxn modelId="{C9E8FD84-0E1C-46D9-A733-B42E9067A4BA}" type="presParOf" srcId="{BBEF2619-5DA4-4D0E-AC77-B64B6A259B0B}" destId="{298E174E-D034-487C-9082-521BD38671F9}" srcOrd="1" destOrd="0" presId="urn:microsoft.com/office/officeart/2005/8/layout/pyramid1"/>
    <dgm:cxn modelId="{0A9411AC-3298-4BA5-9561-0D085AAF92C1}" type="presParOf" srcId="{4F5D02CF-3CF5-44A2-A563-DCD65D4D3E67}" destId="{FC8AC785-D7A9-4F12-A1C2-BDA1EC7F058B}" srcOrd="4" destOrd="0" presId="urn:microsoft.com/office/officeart/2005/8/layout/pyramid1"/>
    <dgm:cxn modelId="{5392F8FB-301B-4AEF-BF64-12B5FD75F27C}" type="presParOf" srcId="{FC8AC785-D7A9-4F12-A1C2-BDA1EC7F058B}" destId="{B25F52DB-F579-4F4F-90F9-3BF6E9620AE7}" srcOrd="0" destOrd="0" presId="urn:microsoft.com/office/officeart/2005/8/layout/pyramid1"/>
    <dgm:cxn modelId="{60D7BE7B-00FE-42D4-A3CC-E1B6424BDC5D}" type="presParOf" srcId="{FC8AC785-D7A9-4F12-A1C2-BDA1EC7F058B}" destId="{9698CFA1-1BF2-4E28-A3C6-5E5EE405BDFD}" srcOrd="1" destOrd="0" presId="urn:microsoft.com/office/officeart/2005/8/layout/pyramid1"/>
    <dgm:cxn modelId="{767AFE6F-8CC3-468C-BADA-A4AE43CD2B3E}" type="presParOf" srcId="{4F5D02CF-3CF5-44A2-A563-DCD65D4D3E67}" destId="{356244EE-E379-4A6C-A694-71365CC8528F}" srcOrd="5" destOrd="0" presId="urn:microsoft.com/office/officeart/2005/8/layout/pyramid1"/>
    <dgm:cxn modelId="{89B07BCF-8A3A-4FE2-A8D9-FBEA7ECBD18C}" type="presParOf" srcId="{356244EE-E379-4A6C-A694-71365CC8528F}" destId="{D4835712-5798-49AD-A507-A134366F40E2}" srcOrd="0" destOrd="0" presId="urn:microsoft.com/office/officeart/2005/8/layout/pyramid1"/>
    <dgm:cxn modelId="{99AB728A-3390-486A-B016-B1D4884FA55E}"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A4883DB7-823C-4178-B6DD-05A270F9A4F5}">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81B8EBF7-EC3E-489C-ADD4-42033E2D5054}" type="parTrans" cxnId="{52D7CC0E-9F33-4AB9-B36E-798BB89F1DCA}">
      <dgm:prSet/>
      <dgm:spPr/>
      <dgm:t>
        <a:bodyPr/>
        <a:lstStyle/>
        <a:p>
          <a:endParaRPr lang="en-US"/>
        </a:p>
      </dgm:t>
    </dgm:pt>
    <dgm:pt modelId="{C8BD8D6E-8424-4AC4-83C1-FEF72B370D7A}" type="sibTrans" cxnId="{52D7CC0E-9F33-4AB9-B36E-798BB89F1DCA}">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A1950E4F-9124-4297-9632-0AB432BDCE19}" type="presOf" srcId="{BC796A79-57EA-4267-8E01-45A11E22516F}" destId="{298E174E-D034-487C-9082-521BD38671F9}" srcOrd="1" destOrd="0" presId="urn:microsoft.com/office/officeart/2005/8/layout/pyramid1"/>
    <dgm:cxn modelId="{6B218530-44C2-45AF-90B3-1ECFB1E8B158}" type="presOf" srcId="{BA8C25EA-9161-4062-A752-4670AE437685}" destId="{86056DB3-A1DF-48A7-91D0-0316C9925D12}" srcOrd="1" destOrd="0" presId="urn:microsoft.com/office/officeart/2005/8/layout/pyramid1"/>
    <dgm:cxn modelId="{068D52D4-3145-4B1F-81B6-53226B3585FB}" type="presOf" srcId="{588F9E15-1A89-44F7-8B95-FDAC0F5AFE8B}" destId="{9698CFA1-1BF2-4E28-A3C6-5E5EE405BDFD}" srcOrd="1" destOrd="0" presId="urn:microsoft.com/office/officeart/2005/8/layout/pyramid1"/>
    <dgm:cxn modelId="{4E65F2C4-28FD-467C-9307-CD96BC6888D5}" type="presOf" srcId="{C4D11AF6-BEEF-47D2-B0BF-7BF8350CA01D}" destId="{4F5D02CF-3CF5-44A2-A563-DCD65D4D3E67}" srcOrd="0" destOrd="0" presId="urn:microsoft.com/office/officeart/2005/8/layout/pyramid1"/>
    <dgm:cxn modelId="{6EBDC0AE-1D91-4C0A-8B65-4030002DFF29}" type="presOf" srcId="{BC796A79-57EA-4267-8E01-45A11E22516F}" destId="{42B8477F-4EB6-414D-9E3D-9104E7D0550E}" srcOrd="0" destOrd="0" presId="urn:microsoft.com/office/officeart/2005/8/layout/pyramid1"/>
    <dgm:cxn modelId="{3A7F44E7-F156-43C4-AD50-9FE096FDFC59}" type="presOf" srcId="{BA8C25EA-9161-4062-A752-4670AE437685}" destId="{4705D800-ADFC-46E6-96E2-49CE6FC25680}" srcOrd="0" destOrd="0" presId="urn:microsoft.com/office/officeart/2005/8/layout/pyramid1"/>
    <dgm:cxn modelId="{213158A9-3697-455D-9E9A-55A31EDFAF69}" type="presOf" srcId="{2631C2D7-B020-42D6-800B-861020C68D51}" destId="{53E671AC-F892-438B-8F58-35826807C071}" srcOrd="0" destOrd="0" presId="urn:microsoft.com/office/officeart/2005/8/layout/pyramid1"/>
    <dgm:cxn modelId="{3DEBABA2-B997-4755-A9BD-1D2991F06A04}" type="presOf" srcId="{A4883DB7-823C-4178-B6DD-05A270F9A4F5}" destId="{EB8EA5E0-A2ED-471C-AC1D-BF22FA1B1CBC}" srcOrd="1" destOrd="0" presId="urn:microsoft.com/office/officeart/2005/8/layout/pyramid1"/>
    <dgm:cxn modelId="{3975F81B-FABB-45A3-87D9-0C69D7DB7BB7}" type="presOf" srcId="{DA087C53-32AE-47ED-B2D3-E4BE3C5533BE}" destId="{60A0C1E8-05F0-445E-956B-765A20CD26F8}" srcOrd="1" destOrd="0" presId="urn:microsoft.com/office/officeart/2005/8/layout/pyramid1"/>
    <dgm:cxn modelId="{5192FFA3-8BFB-4B66-8B2E-F818BED7AC13}" type="presOf" srcId="{2631C2D7-B020-42D6-800B-861020C68D51}" destId="{80A5B6DF-C006-4EEB-B968-076524FAB5F7}"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B7A7B843-BC87-4B40-AF18-B3F986C6953D}" type="presOf" srcId="{588F9E15-1A89-44F7-8B95-FDAC0F5AFE8B}" destId="{B25F52DB-F579-4F4F-90F9-3BF6E9620AE7}" srcOrd="0" destOrd="0" presId="urn:microsoft.com/office/officeart/2005/8/layout/pyramid1"/>
    <dgm:cxn modelId="{52D7CC0E-9F33-4AB9-B36E-798BB89F1DCA}" srcId="{BA8C25EA-9161-4062-A752-4670AE437685}" destId="{A4883DB7-823C-4178-B6DD-05A270F9A4F5}" srcOrd="0" destOrd="0" parTransId="{81B8EBF7-EC3E-489C-ADD4-42033E2D5054}" sibTransId="{C8BD8D6E-8424-4AC4-83C1-FEF72B370D7A}"/>
    <dgm:cxn modelId="{D88E6E74-C702-432D-92F7-E0A881CF8B0C}" type="presOf" srcId="{DA087C53-32AE-47ED-B2D3-E4BE3C5533BE}" destId="{2560D2E1-7919-4A46-A18B-72F6A4D80F8E}"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3C227053-A125-483B-9296-E6B196CEA79B}" type="presOf" srcId="{51C7D3D7-4925-45D8-B8D3-0C150FD69673}" destId="{A5C77D20-06E2-4C79-895B-0F92E591D5B9}" srcOrd="0" destOrd="0" presId="urn:microsoft.com/office/officeart/2005/8/layout/pyramid1"/>
    <dgm:cxn modelId="{59A01BA0-4594-4C29-8776-E4FF03A1B9BA}" type="presOf" srcId="{51C7D3D7-4925-45D8-B8D3-0C150FD69673}" destId="{40E99C02-7E9B-4411-AF99-8071644BD6DE}"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1D64B18-B78A-49BB-8CD0-8EB263890C47}" type="presOf" srcId="{A4883DB7-823C-4178-B6DD-05A270F9A4F5}" destId="{9261FFC9-A05B-4A00-8072-EAD0BD165664}"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DC3FD469-D1B2-4293-BC80-9712D1DCB92D}" type="presParOf" srcId="{4F5D02CF-3CF5-44A2-A563-DCD65D4D3E67}" destId="{6FA1F2A3-1448-4063-813E-1D65F58FE4AE}" srcOrd="0" destOrd="0" presId="urn:microsoft.com/office/officeart/2005/8/layout/pyramid1"/>
    <dgm:cxn modelId="{E76F29F8-F96E-4C5C-8843-736660409BB7}" type="presParOf" srcId="{6FA1F2A3-1448-4063-813E-1D65F58FE4AE}" destId="{53E671AC-F892-438B-8F58-35826807C071}" srcOrd="0" destOrd="0" presId="urn:microsoft.com/office/officeart/2005/8/layout/pyramid1"/>
    <dgm:cxn modelId="{0CD6B1AC-9585-4D3C-B4B4-9E575CA40C94}" type="presParOf" srcId="{6FA1F2A3-1448-4063-813E-1D65F58FE4AE}" destId="{80A5B6DF-C006-4EEB-B968-076524FAB5F7}" srcOrd="1" destOrd="0" presId="urn:microsoft.com/office/officeart/2005/8/layout/pyramid1"/>
    <dgm:cxn modelId="{8D25C393-CDAD-4F76-9BE6-18EFEAFA69C8}" type="presParOf" srcId="{4F5D02CF-3CF5-44A2-A563-DCD65D4D3E67}" destId="{839986D2-77AD-4817-9E39-DF9EE42A5216}" srcOrd="1" destOrd="0" presId="urn:microsoft.com/office/officeart/2005/8/layout/pyramid1"/>
    <dgm:cxn modelId="{6FD22898-8EBE-4E07-84C8-6736FB87F583}" type="presParOf" srcId="{839986D2-77AD-4817-9E39-DF9EE42A5216}" destId="{A5C77D20-06E2-4C79-895B-0F92E591D5B9}" srcOrd="0" destOrd="0" presId="urn:microsoft.com/office/officeart/2005/8/layout/pyramid1"/>
    <dgm:cxn modelId="{4ECEC206-E31C-4AB1-9030-D8D88ED0479C}" type="presParOf" srcId="{839986D2-77AD-4817-9E39-DF9EE42A5216}" destId="{40E99C02-7E9B-4411-AF99-8071644BD6DE}" srcOrd="1" destOrd="0" presId="urn:microsoft.com/office/officeart/2005/8/layout/pyramid1"/>
    <dgm:cxn modelId="{5AFED3CF-408B-463D-8FF0-C92076ADDBD5}" type="presParOf" srcId="{4F5D02CF-3CF5-44A2-A563-DCD65D4D3E67}" destId="{41DAD879-BD0A-46A2-B12B-B2090BDC3BB5}" srcOrd="2" destOrd="0" presId="urn:microsoft.com/office/officeart/2005/8/layout/pyramid1"/>
    <dgm:cxn modelId="{8EC23AA2-9624-4BD4-B269-1DF3A8B5EA61}" type="presParOf" srcId="{41DAD879-BD0A-46A2-B12B-B2090BDC3BB5}" destId="{2560D2E1-7919-4A46-A18B-72F6A4D80F8E}" srcOrd="0" destOrd="0" presId="urn:microsoft.com/office/officeart/2005/8/layout/pyramid1"/>
    <dgm:cxn modelId="{985D3598-BB34-4B82-88EA-3E50A4E58496}" type="presParOf" srcId="{41DAD879-BD0A-46A2-B12B-B2090BDC3BB5}" destId="{60A0C1E8-05F0-445E-956B-765A20CD26F8}" srcOrd="1" destOrd="0" presId="urn:microsoft.com/office/officeart/2005/8/layout/pyramid1"/>
    <dgm:cxn modelId="{C4B9525C-DA2F-4985-AC7A-1C3F8DC0838D}" type="presParOf" srcId="{4F5D02CF-3CF5-44A2-A563-DCD65D4D3E67}" destId="{BBEF2619-5DA4-4D0E-AC77-B64B6A259B0B}" srcOrd="3" destOrd="0" presId="urn:microsoft.com/office/officeart/2005/8/layout/pyramid1"/>
    <dgm:cxn modelId="{4D780132-3EF0-4BD1-9868-602DCD3447E3}" type="presParOf" srcId="{BBEF2619-5DA4-4D0E-AC77-B64B6A259B0B}" destId="{42B8477F-4EB6-414D-9E3D-9104E7D0550E}" srcOrd="0" destOrd="0" presId="urn:microsoft.com/office/officeart/2005/8/layout/pyramid1"/>
    <dgm:cxn modelId="{0E58F198-3A26-410D-A017-DCC8B5D94C51}" type="presParOf" srcId="{BBEF2619-5DA4-4D0E-AC77-B64B6A259B0B}" destId="{298E174E-D034-487C-9082-521BD38671F9}" srcOrd="1" destOrd="0" presId="urn:microsoft.com/office/officeart/2005/8/layout/pyramid1"/>
    <dgm:cxn modelId="{8370B707-A8AF-4E9A-A93A-B71C10EAF5AB}" type="presParOf" srcId="{4F5D02CF-3CF5-44A2-A563-DCD65D4D3E67}" destId="{FC8AC785-D7A9-4F12-A1C2-BDA1EC7F058B}" srcOrd="4" destOrd="0" presId="urn:microsoft.com/office/officeart/2005/8/layout/pyramid1"/>
    <dgm:cxn modelId="{197C8438-776E-4AE7-8662-2C5E9D940EF5}" type="presParOf" srcId="{FC8AC785-D7A9-4F12-A1C2-BDA1EC7F058B}" destId="{B25F52DB-F579-4F4F-90F9-3BF6E9620AE7}" srcOrd="0" destOrd="0" presId="urn:microsoft.com/office/officeart/2005/8/layout/pyramid1"/>
    <dgm:cxn modelId="{8FFC48DB-3C47-4CD1-858E-E02B44F50E84}" type="presParOf" srcId="{FC8AC785-D7A9-4F12-A1C2-BDA1EC7F058B}" destId="{9698CFA1-1BF2-4E28-A3C6-5E5EE405BDFD}" srcOrd="1" destOrd="0" presId="urn:microsoft.com/office/officeart/2005/8/layout/pyramid1"/>
    <dgm:cxn modelId="{E3113ACB-A6B0-45D2-8166-50D5DD845DC6}" type="presParOf" srcId="{4F5D02CF-3CF5-44A2-A563-DCD65D4D3E67}" destId="{72790EC6-AF40-495D-BBAD-C605356E4EB9}" srcOrd="5" destOrd="0" presId="urn:microsoft.com/office/officeart/2005/8/layout/pyramid1"/>
    <dgm:cxn modelId="{B638145F-3AE1-4273-91F9-DA1FD78BB1FB}" type="presParOf" srcId="{72790EC6-AF40-495D-BBAD-C605356E4EB9}" destId="{9261FFC9-A05B-4A00-8072-EAD0BD165664}" srcOrd="0" destOrd="0" presId="urn:microsoft.com/office/officeart/2005/8/layout/pyramid1"/>
    <dgm:cxn modelId="{F889E4B0-6724-4827-A0C3-DC39F7A1A952}" type="presParOf" srcId="{72790EC6-AF40-495D-BBAD-C605356E4EB9}" destId="{EB8EA5E0-A2ED-471C-AC1D-BF22FA1B1CBC}" srcOrd="1" destOrd="0" presId="urn:microsoft.com/office/officeart/2005/8/layout/pyramid1"/>
    <dgm:cxn modelId="{3D526BB9-B25B-4433-BF2F-74C6C03A9C1A}" type="presParOf" srcId="{72790EC6-AF40-495D-BBAD-C605356E4EB9}" destId="{4705D800-ADFC-46E6-96E2-49CE6FC25680}" srcOrd="2" destOrd="0" presId="urn:microsoft.com/office/officeart/2005/8/layout/pyramid1"/>
    <dgm:cxn modelId="{FD92A075-6DEF-41BF-A871-AC960CE33CCD}"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custLinFactNeighborY="-3007">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A451F5BE-ED65-4CAF-A117-A014FF3C4F7B}" type="presOf" srcId="{2631C2D7-B020-42D6-800B-861020C68D51}" destId="{80A5B6DF-C006-4EEB-B968-076524FAB5F7}"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9B5B90E0-403F-4112-9B7B-5192D16F018C}" type="presOf" srcId="{2631C2D7-B020-42D6-800B-861020C68D51}" destId="{53E671AC-F892-438B-8F58-35826807C071}" srcOrd="0" destOrd="0" presId="urn:microsoft.com/office/officeart/2005/8/layout/pyramid1"/>
    <dgm:cxn modelId="{33483CFA-4529-4162-9AE6-5205BB5C01CB}" type="presOf" srcId="{51C7D3D7-4925-45D8-B8D3-0C150FD69673}" destId="{A5C77D20-06E2-4C79-895B-0F92E591D5B9}" srcOrd="0" destOrd="0" presId="urn:microsoft.com/office/officeart/2005/8/layout/pyramid1"/>
    <dgm:cxn modelId="{2F8CF6EA-3A3F-4D86-A47A-47592487DE33}" type="presOf" srcId="{027A9672-A6F8-43C1-BDF9-0AF62E4310B5}" destId="{DB40E345-E200-451C-9DC2-AA74A437EDB3}" srcOrd="1" destOrd="0" presId="urn:microsoft.com/office/officeart/2005/8/layout/pyramid1"/>
    <dgm:cxn modelId="{8A68A1A3-977A-4CAF-A270-ABBBE84F14AC}" type="presOf" srcId="{588F9E15-1A89-44F7-8B95-FDAC0F5AFE8B}" destId="{B25F52DB-F579-4F4F-90F9-3BF6E9620AE7}" srcOrd="0" destOrd="0" presId="urn:microsoft.com/office/officeart/2005/8/layout/pyramid1"/>
    <dgm:cxn modelId="{EE3E3616-78BA-47BA-AA5C-EC3FE417C659}" type="presOf" srcId="{027A9672-A6F8-43C1-BDF9-0AF62E4310B5}" destId="{1F824B0A-1A2C-43E0-96E8-6240E23DC4B0}"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BDCBE81B-E173-41C8-A896-EA8DA4A3203F}" type="presOf" srcId="{51C7D3D7-4925-45D8-B8D3-0C150FD69673}" destId="{40E99C02-7E9B-4411-AF99-8071644BD6DE}" srcOrd="1" destOrd="0" presId="urn:microsoft.com/office/officeart/2005/8/layout/pyramid1"/>
    <dgm:cxn modelId="{F547AE1C-CBF9-41C2-8072-FC73A9E7F4A4}" type="presOf" srcId="{C4D11AF6-BEEF-47D2-B0BF-7BF8350CA01D}" destId="{4F5D02CF-3CF5-44A2-A563-DCD65D4D3E67}" srcOrd="0" destOrd="0" presId="urn:microsoft.com/office/officeart/2005/8/layout/pyramid1"/>
    <dgm:cxn modelId="{3928B3FF-BFFD-49CD-A5E6-4C685D0A006A}" type="presOf" srcId="{BC796A79-57EA-4267-8E01-45A11E22516F}" destId="{298E174E-D034-487C-9082-521BD38671F9}" srcOrd="1" destOrd="0" presId="urn:microsoft.com/office/officeart/2005/8/layout/pyramid1"/>
    <dgm:cxn modelId="{FFBF46CA-8DA3-4928-A90A-D91AC599C46F}" type="presOf" srcId="{BC796A79-57EA-4267-8E01-45A11E22516F}" destId="{42B8477F-4EB6-414D-9E3D-9104E7D0550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6BD939B5-AE3D-441D-BDF5-43D419DD98C5}" type="presOf" srcId="{143ADFEE-E716-41FF-9A7E-C4C1C2BAA45E}" destId="{11CA3191-8005-40B5-89C9-FFEA85011F2B}" srcOrd="1" destOrd="0" presId="urn:microsoft.com/office/officeart/2005/8/layout/pyramid1"/>
    <dgm:cxn modelId="{74F87B86-3BBA-4244-864B-828E3DA21D79}" type="presOf" srcId="{143ADFEE-E716-41FF-9A7E-C4C1C2BAA45E}" destId="{D4835712-5798-49AD-A507-A134366F40E2}"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07CD3FB2-A6A5-4CFE-AF62-3F2719CD4EED}" type="presOf" srcId="{588F9E15-1A89-44F7-8B95-FDAC0F5AFE8B}" destId="{9698CFA1-1BF2-4E28-A3C6-5E5EE405BDFD}" srcOrd="1" destOrd="0" presId="urn:microsoft.com/office/officeart/2005/8/layout/pyramid1"/>
    <dgm:cxn modelId="{C17A1612-32D6-46AA-BAB2-0F945DAB1E15}" type="presParOf" srcId="{4F5D02CF-3CF5-44A2-A563-DCD65D4D3E67}" destId="{6FA1F2A3-1448-4063-813E-1D65F58FE4AE}" srcOrd="0" destOrd="0" presId="urn:microsoft.com/office/officeart/2005/8/layout/pyramid1"/>
    <dgm:cxn modelId="{D478327A-F734-466E-BDC7-43F35213CF58}" type="presParOf" srcId="{6FA1F2A3-1448-4063-813E-1D65F58FE4AE}" destId="{53E671AC-F892-438B-8F58-35826807C071}" srcOrd="0" destOrd="0" presId="urn:microsoft.com/office/officeart/2005/8/layout/pyramid1"/>
    <dgm:cxn modelId="{0A308FC7-7CAE-436E-94CB-0719A4FB3208}" type="presParOf" srcId="{6FA1F2A3-1448-4063-813E-1D65F58FE4AE}" destId="{80A5B6DF-C006-4EEB-B968-076524FAB5F7}" srcOrd="1" destOrd="0" presId="urn:microsoft.com/office/officeart/2005/8/layout/pyramid1"/>
    <dgm:cxn modelId="{DC9BDEF6-87FA-4B8D-B2E2-F65E3E150FBD}" type="presParOf" srcId="{4F5D02CF-3CF5-44A2-A563-DCD65D4D3E67}" destId="{839986D2-77AD-4817-9E39-DF9EE42A5216}" srcOrd="1" destOrd="0" presId="urn:microsoft.com/office/officeart/2005/8/layout/pyramid1"/>
    <dgm:cxn modelId="{53250447-079D-4554-8011-D657DAD20E3D}" type="presParOf" srcId="{839986D2-77AD-4817-9E39-DF9EE42A5216}" destId="{A5C77D20-06E2-4C79-895B-0F92E591D5B9}" srcOrd="0" destOrd="0" presId="urn:microsoft.com/office/officeart/2005/8/layout/pyramid1"/>
    <dgm:cxn modelId="{347085E5-B3D3-4388-85A7-9C20A3C65151}" type="presParOf" srcId="{839986D2-77AD-4817-9E39-DF9EE42A5216}" destId="{40E99C02-7E9B-4411-AF99-8071644BD6DE}" srcOrd="1" destOrd="0" presId="urn:microsoft.com/office/officeart/2005/8/layout/pyramid1"/>
    <dgm:cxn modelId="{5E04AB1A-1C15-4909-98F9-6ED823330DA7}" type="presParOf" srcId="{4F5D02CF-3CF5-44A2-A563-DCD65D4D3E67}" destId="{8C88A5B5-9387-4CF0-A380-B0A2229EDFB5}" srcOrd="2" destOrd="0" presId="urn:microsoft.com/office/officeart/2005/8/layout/pyramid1"/>
    <dgm:cxn modelId="{42166E31-6DFF-4362-889D-69145429EE94}" type="presParOf" srcId="{8C88A5B5-9387-4CF0-A380-B0A2229EDFB5}" destId="{1F824B0A-1A2C-43E0-96E8-6240E23DC4B0}" srcOrd="0" destOrd="0" presId="urn:microsoft.com/office/officeart/2005/8/layout/pyramid1"/>
    <dgm:cxn modelId="{A4B16341-F8FE-4BB3-B9FF-6F57545A78F3}" type="presParOf" srcId="{8C88A5B5-9387-4CF0-A380-B0A2229EDFB5}" destId="{DB40E345-E200-451C-9DC2-AA74A437EDB3}" srcOrd="1" destOrd="0" presId="urn:microsoft.com/office/officeart/2005/8/layout/pyramid1"/>
    <dgm:cxn modelId="{718C571F-61C8-4686-8228-0244820CA0F8}" type="presParOf" srcId="{4F5D02CF-3CF5-44A2-A563-DCD65D4D3E67}" destId="{BBEF2619-5DA4-4D0E-AC77-B64B6A259B0B}" srcOrd="3" destOrd="0" presId="urn:microsoft.com/office/officeart/2005/8/layout/pyramid1"/>
    <dgm:cxn modelId="{4F3E778A-8046-4219-88EE-74053671026D}" type="presParOf" srcId="{BBEF2619-5DA4-4D0E-AC77-B64B6A259B0B}" destId="{42B8477F-4EB6-414D-9E3D-9104E7D0550E}" srcOrd="0" destOrd="0" presId="urn:microsoft.com/office/officeart/2005/8/layout/pyramid1"/>
    <dgm:cxn modelId="{ABEF0783-FC6D-4554-A5D4-957AB6F185BA}" type="presParOf" srcId="{BBEF2619-5DA4-4D0E-AC77-B64B6A259B0B}" destId="{298E174E-D034-487C-9082-521BD38671F9}" srcOrd="1" destOrd="0" presId="urn:microsoft.com/office/officeart/2005/8/layout/pyramid1"/>
    <dgm:cxn modelId="{12211F83-8C18-4409-AFA1-046AA8CF6E4F}" type="presParOf" srcId="{4F5D02CF-3CF5-44A2-A563-DCD65D4D3E67}" destId="{FC8AC785-D7A9-4F12-A1C2-BDA1EC7F058B}" srcOrd="4" destOrd="0" presId="urn:microsoft.com/office/officeart/2005/8/layout/pyramid1"/>
    <dgm:cxn modelId="{6B747361-DF96-4E44-B07C-D8CB40AAC99C}" type="presParOf" srcId="{FC8AC785-D7A9-4F12-A1C2-BDA1EC7F058B}" destId="{B25F52DB-F579-4F4F-90F9-3BF6E9620AE7}" srcOrd="0" destOrd="0" presId="urn:microsoft.com/office/officeart/2005/8/layout/pyramid1"/>
    <dgm:cxn modelId="{7FAB28E5-992E-41C6-811B-6413A3E0BB24}" type="presParOf" srcId="{FC8AC785-D7A9-4F12-A1C2-BDA1EC7F058B}" destId="{9698CFA1-1BF2-4E28-A3C6-5E5EE405BDFD}" srcOrd="1" destOrd="0" presId="urn:microsoft.com/office/officeart/2005/8/layout/pyramid1"/>
    <dgm:cxn modelId="{ED3C99D6-457F-4C4E-AA75-AF0AE9999C1E}" type="presParOf" srcId="{4F5D02CF-3CF5-44A2-A563-DCD65D4D3E67}" destId="{356244EE-E379-4A6C-A694-71365CC8528F}" srcOrd="5" destOrd="0" presId="urn:microsoft.com/office/officeart/2005/8/layout/pyramid1"/>
    <dgm:cxn modelId="{D9F5E47D-3CD9-4F0D-885F-21C20B0489AE}" type="presParOf" srcId="{356244EE-E379-4A6C-A694-71365CC8528F}" destId="{D4835712-5798-49AD-A507-A134366F40E2}" srcOrd="0" destOrd="0" presId="urn:microsoft.com/office/officeart/2005/8/layout/pyramid1"/>
    <dgm:cxn modelId="{2DF103C4-A071-4094-92FE-299B585A8757}" type="presParOf" srcId="{356244EE-E379-4A6C-A694-71365CC8528F}" destId="{11CA3191-8005-40B5-89C9-FFEA85011F2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18F7B656-A1F1-4DF8-BAAB-DB3648FDB939}" type="presOf" srcId="{2631C2D7-B020-42D6-800B-861020C68D51}" destId="{53E671AC-F892-438B-8F58-35826807C071}"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43B7B3D1-36FF-4574-8EBF-67081B79F0B9}" type="presOf" srcId="{51C7D3D7-4925-45D8-B8D3-0C150FD69673}" destId="{40E99C02-7E9B-4411-AF99-8071644BD6DE}" srcOrd="1" destOrd="0" presId="urn:microsoft.com/office/officeart/2005/8/layout/pyramid1"/>
    <dgm:cxn modelId="{FF8EE960-9D5E-4750-8378-B28D66E93CE0}" type="presOf" srcId="{BA8C25EA-9161-4062-A752-4670AE437685}" destId="{86056DB3-A1DF-48A7-91D0-0316C9925D12}" srcOrd="1" destOrd="0" presId="urn:microsoft.com/office/officeart/2005/8/layout/pyramid1"/>
    <dgm:cxn modelId="{08B61F34-43F9-4144-8E4A-4B809EC4961A}"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A6B6E98F-47AB-40D9-B7FB-D5F11538E4FF}" type="presOf" srcId="{DA087C53-32AE-47ED-B2D3-E4BE3C5533BE}" destId="{60A0C1E8-05F0-445E-956B-765A20CD26F8}" srcOrd="1" destOrd="0" presId="urn:microsoft.com/office/officeart/2005/8/layout/pyramid1"/>
    <dgm:cxn modelId="{F69C5724-584C-4068-B915-A483B5DFA685}" type="presOf" srcId="{C4D11AF6-BEEF-47D2-B0BF-7BF8350CA01D}" destId="{4F5D02CF-3CF5-44A2-A563-DCD65D4D3E67}" srcOrd="0" destOrd="0" presId="urn:microsoft.com/office/officeart/2005/8/layout/pyramid1"/>
    <dgm:cxn modelId="{6D390DB1-6F13-4BBD-9E28-A3A923D3FA7C}" type="presOf" srcId="{DA087C53-32AE-47ED-B2D3-E4BE3C5533BE}" destId="{2560D2E1-7919-4A46-A18B-72F6A4D80F8E}" srcOrd="0" destOrd="0" presId="urn:microsoft.com/office/officeart/2005/8/layout/pyramid1"/>
    <dgm:cxn modelId="{B1CDAC6A-A392-4342-B1FA-D643497F1974}" type="presOf" srcId="{BC796A79-57EA-4267-8E01-45A11E22516F}" destId="{298E174E-D034-487C-9082-521BD38671F9}"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383766F9-0ECB-4D63-9A33-01F91C126E4B}" type="presOf" srcId="{51C7D3D7-4925-45D8-B8D3-0C150FD69673}" destId="{A5C77D20-06E2-4C79-895B-0F92E591D5B9}" srcOrd="0" destOrd="0" presId="urn:microsoft.com/office/officeart/2005/8/layout/pyramid1"/>
    <dgm:cxn modelId="{31206498-31DB-41F4-B965-740B36013ED3}" type="presOf" srcId="{2631C2D7-B020-42D6-800B-861020C68D51}" destId="{80A5B6DF-C006-4EEB-B968-076524FAB5F7}" srcOrd="1" destOrd="0" presId="urn:microsoft.com/office/officeart/2005/8/layout/pyramid1"/>
    <dgm:cxn modelId="{DC09D3C9-040E-45C2-B559-9004D3AEC922}" type="presOf" srcId="{BA8C25EA-9161-4062-A752-4670AE437685}" destId="{4705D800-ADFC-46E6-96E2-49CE6FC25680}" srcOrd="0" destOrd="0" presId="urn:microsoft.com/office/officeart/2005/8/layout/pyramid1"/>
    <dgm:cxn modelId="{A8D35133-9D56-4FDE-BA2F-C247A8B6D384}"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6ADB36A1-7320-41AE-A769-6D367AF28EA7}" type="presOf" srcId="{BC796A79-57EA-4267-8E01-45A11E22516F}" destId="{42B8477F-4EB6-414D-9E3D-9104E7D0550E}"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70E48F9A-8724-47FF-B3D3-F6DB927E35C3}" type="presParOf" srcId="{4F5D02CF-3CF5-44A2-A563-DCD65D4D3E67}" destId="{6FA1F2A3-1448-4063-813E-1D65F58FE4AE}" srcOrd="0" destOrd="0" presId="urn:microsoft.com/office/officeart/2005/8/layout/pyramid1"/>
    <dgm:cxn modelId="{5906CED4-7FD4-454A-829C-965A2A7667A4}" type="presParOf" srcId="{6FA1F2A3-1448-4063-813E-1D65F58FE4AE}" destId="{53E671AC-F892-438B-8F58-35826807C071}" srcOrd="0" destOrd="0" presId="urn:microsoft.com/office/officeart/2005/8/layout/pyramid1"/>
    <dgm:cxn modelId="{EC3822F9-8AA4-495B-A5B2-E05E6EA6A720}" type="presParOf" srcId="{6FA1F2A3-1448-4063-813E-1D65F58FE4AE}" destId="{80A5B6DF-C006-4EEB-B968-076524FAB5F7}" srcOrd="1" destOrd="0" presId="urn:microsoft.com/office/officeart/2005/8/layout/pyramid1"/>
    <dgm:cxn modelId="{F882A87C-5EDF-4B35-8DD2-32881660451A}" type="presParOf" srcId="{4F5D02CF-3CF5-44A2-A563-DCD65D4D3E67}" destId="{839986D2-77AD-4817-9E39-DF9EE42A5216}" srcOrd="1" destOrd="0" presId="urn:microsoft.com/office/officeart/2005/8/layout/pyramid1"/>
    <dgm:cxn modelId="{508E5011-C7BD-4F9C-AAC0-0A380F22B571}" type="presParOf" srcId="{839986D2-77AD-4817-9E39-DF9EE42A5216}" destId="{A5C77D20-06E2-4C79-895B-0F92E591D5B9}" srcOrd="0" destOrd="0" presId="urn:microsoft.com/office/officeart/2005/8/layout/pyramid1"/>
    <dgm:cxn modelId="{8B62787B-03BE-4E19-A896-F5AA9F3CDC3A}" type="presParOf" srcId="{839986D2-77AD-4817-9E39-DF9EE42A5216}" destId="{40E99C02-7E9B-4411-AF99-8071644BD6DE}" srcOrd="1" destOrd="0" presId="urn:microsoft.com/office/officeart/2005/8/layout/pyramid1"/>
    <dgm:cxn modelId="{5BD18387-70FA-45A7-9E2F-3625C77CC8C5}" type="presParOf" srcId="{4F5D02CF-3CF5-44A2-A563-DCD65D4D3E67}" destId="{41DAD879-BD0A-46A2-B12B-B2090BDC3BB5}" srcOrd="2" destOrd="0" presId="urn:microsoft.com/office/officeart/2005/8/layout/pyramid1"/>
    <dgm:cxn modelId="{2E08D510-5557-4159-8BCB-45176FFE50BD}" type="presParOf" srcId="{41DAD879-BD0A-46A2-B12B-B2090BDC3BB5}" destId="{2560D2E1-7919-4A46-A18B-72F6A4D80F8E}" srcOrd="0" destOrd="0" presId="urn:microsoft.com/office/officeart/2005/8/layout/pyramid1"/>
    <dgm:cxn modelId="{28930204-8BC4-47EE-953E-5D535D76EC87}" type="presParOf" srcId="{41DAD879-BD0A-46A2-B12B-B2090BDC3BB5}" destId="{60A0C1E8-05F0-445E-956B-765A20CD26F8}" srcOrd="1" destOrd="0" presId="urn:microsoft.com/office/officeart/2005/8/layout/pyramid1"/>
    <dgm:cxn modelId="{2E6BE6CF-FE8B-4AEB-B5C1-3F823DBEFC35}" type="presParOf" srcId="{4F5D02CF-3CF5-44A2-A563-DCD65D4D3E67}" destId="{BBEF2619-5DA4-4D0E-AC77-B64B6A259B0B}" srcOrd="3" destOrd="0" presId="urn:microsoft.com/office/officeart/2005/8/layout/pyramid1"/>
    <dgm:cxn modelId="{39B7E1CB-B43A-46DC-B74A-739E690844E7}" type="presParOf" srcId="{BBEF2619-5DA4-4D0E-AC77-B64B6A259B0B}" destId="{42B8477F-4EB6-414D-9E3D-9104E7D0550E}" srcOrd="0" destOrd="0" presId="urn:microsoft.com/office/officeart/2005/8/layout/pyramid1"/>
    <dgm:cxn modelId="{878C8B15-C261-4761-8005-B1B7853C656E}" type="presParOf" srcId="{BBEF2619-5DA4-4D0E-AC77-B64B6A259B0B}" destId="{298E174E-D034-487C-9082-521BD38671F9}" srcOrd="1" destOrd="0" presId="urn:microsoft.com/office/officeart/2005/8/layout/pyramid1"/>
    <dgm:cxn modelId="{568CF37B-1697-40E1-B7C0-495EF1219AF4}" type="presParOf" srcId="{4F5D02CF-3CF5-44A2-A563-DCD65D4D3E67}" destId="{FC8AC785-D7A9-4F12-A1C2-BDA1EC7F058B}" srcOrd="4" destOrd="0" presId="urn:microsoft.com/office/officeart/2005/8/layout/pyramid1"/>
    <dgm:cxn modelId="{509C6EED-1B50-422F-99B4-129D5D073DCA}" type="presParOf" srcId="{FC8AC785-D7A9-4F12-A1C2-BDA1EC7F058B}" destId="{B25F52DB-F579-4F4F-90F9-3BF6E9620AE7}" srcOrd="0" destOrd="0" presId="urn:microsoft.com/office/officeart/2005/8/layout/pyramid1"/>
    <dgm:cxn modelId="{3DE57D54-F22F-4916-A0DE-6D8FBB761D19}" type="presParOf" srcId="{FC8AC785-D7A9-4F12-A1C2-BDA1EC7F058B}" destId="{9698CFA1-1BF2-4E28-A3C6-5E5EE405BDFD}" srcOrd="1" destOrd="0" presId="urn:microsoft.com/office/officeart/2005/8/layout/pyramid1"/>
    <dgm:cxn modelId="{48FAC9DE-765C-4E00-84CA-7517E0962945}" type="presParOf" srcId="{4F5D02CF-3CF5-44A2-A563-DCD65D4D3E67}" destId="{72790EC6-AF40-495D-BBAD-C605356E4EB9}" srcOrd="5" destOrd="0" presId="urn:microsoft.com/office/officeart/2005/8/layout/pyramid1"/>
    <dgm:cxn modelId="{92660ABF-DF36-41F3-B6BE-1B132C717F6E}" type="presParOf" srcId="{72790EC6-AF40-495D-BBAD-C605356E4EB9}" destId="{4705D800-ADFC-46E6-96E2-49CE6FC25680}" srcOrd="0" destOrd="0" presId="urn:microsoft.com/office/officeart/2005/8/layout/pyramid1"/>
    <dgm:cxn modelId="{9AF6FA1A-6EC5-4180-A0C5-C59356C34445}"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E8953906-093B-40A0-B6CF-8C5F6C3F5633}" type="presOf" srcId="{BC796A79-57EA-4267-8E01-45A11E22516F}" destId="{42B8477F-4EB6-414D-9E3D-9104E7D0550E}" srcOrd="0" destOrd="0" presId="urn:microsoft.com/office/officeart/2005/8/layout/pyramid1"/>
    <dgm:cxn modelId="{68361E55-0367-4539-9A34-887D61E7CE21}" type="presOf" srcId="{588F9E15-1A89-44F7-8B95-FDAC0F5AFE8B}" destId="{B25F52DB-F579-4F4F-90F9-3BF6E9620AE7}" srcOrd="0" destOrd="0" presId="urn:microsoft.com/office/officeart/2005/8/layout/pyramid1"/>
    <dgm:cxn modelId="{B21E3FC3-FA1F-4A6D-814E-9BC4DE93FBD9}" type="presOf" srcId="{027A9672-A6F8-43C1-BDF9-0AF62E4310B5}" destId="{DB40E345-E200-451C-9DC2-AA74A437EDB3}" srcOrd="1" destOrd="0" presId="urn:microsoft.com/office/officeart/2005/8/layout/pyramid1"/>
    <dgm:cxn modelId="{20D0B3B5-4F1C-4E27-82FE-349E2158C7A5}" type="presOf" srcId="{2631C2D7-B020-42D6-800B-861020C68D51}" destId="{80A5B6DF-C006-4EEB-B968-076524FAB5F7}" srcOrd="1" destOrd="0" presId="urn:microsoft.com/office/officeart/2005/8/layout/pyramid1"/>
    <dgm:cxn modelId="{CABEE8AC-0B2C-4DE0-BB3E-F4C36E460092}" type="presOf" srcId="{2631C2D7-B020-42D6-800B-861020C68D51}" destId="{53E671AC-F892-438B-8F58-35826807C071}" srcOrd="0" destOrd="0" presId="urn:microsoft.com/office/officeart/2005/8/layout/pyramid1"/>
    <dgm:cxn modelId="{63FEB0EA-43E4-4729-B626-DD98AD6053E2}" type="presOf" srcId="{BC796A79-57EA-4267-8E01-45A11E22516F}" destId="{298E174E-D034-487C-9082-521BD38671F9}"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D38C8021-20D7-4817-BEB1-0B57ADC024D8}" type="presOf" srcId="{027A9672-A6F8-43C1-BDF9-0AF62E4310B5}" destId="{1F824B0A-1A2C-43E0-96E8-6240E23DC4B0}" srcOrd="0" destOrd="0" presId="urn:microsoft.com/office/officeart/2005/8/layout/pyramid1"/>
    <dgm:cxn modelId="{1CEF6F4B-D2CB-437C-8270-8C45B9EBA5CE}" type="presOf" srcId="{588F9E15-1A89-44F7-8B95-FDAC0F5AFE8B}" destId="{9698CFA1-1BF2-4E28-A3C6-5E5EE405BDFD}" srcOrd="1" destOrd="0" presId="urn:microsoft.com/office/officeart/2005/8/layout/pyramid1"/>
    <dgm:cxn modelId="{08B14CB6-52CF-4ACB-864E-FC14340B32A9}" type="presOf" srcId="{51C7D3D7-4925-45D8-B8D3-0C150FD69673}" destId="{40E99C02-7E9B-4411-AF99-8071644BD6DE}" srcOrd="1" destOrd="0" presId="urn:microsoft.com/office/officeart/2005/8/layout/pyramid1"/>
    <dgm:cxn modelId="{C3D63C4F-5EE8-4B39-88EC-F543DA41FF5D}" type="presOf" srcId="{51C7D3D7-4925-45D8-B8D3-0C150FD69673}" destId="{A5C77D20-06E2-4C79-895B-0F92E591D5B9}" srcOrd="0" destOrd="0" presId="urn:microsoft.com/office/officeart/2005/8/layout/pyramid1"/>
    <dgm:cxn modelId="{B4B3B0A0-D944-482D-BA64-EA48D2FE07F9}" type="presOf" srcId="{143ADFEE-E716-41FF-9A7E-C4C1C2BAA45E}" destId="{D4835712-5798-49AD-A507-A134366F40E2}" srcOrd="0" destOrd="0" presId="urn:microsoft.com/office/officeart/2005/8/layout/pyramid1"/>
    <dgm:cxn modelId="{213AA60B-2774-4E83-8549-B19AC365DEBA}" type="presOf" srcId="{C4D11AF6-BEEF-47D2-B0BF-7BF8350CA01D}" destId="{4F5D02CF-3CF5-44A2-A563-DCD65D4D3E6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33F4744-1B8D-4C86-823D-FCBA6ACE63C6}" type="presOf" srcId="{143ADFEE-E716-41FF-9A7E-C4C1C2BAA45E}" destId="{11CA3191-8005-40B5-89C9-FFEA85011F2B}"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4D37C5ED-C54A-4FF2-8A09-AFBC3D1201C1}" type="presParOf" srcId="{4F5D02CF-3CF5-44A2-A563-DCD65D4D3E67}" destId="{6FA1F2A3-1448-4063-813E-1D65F58FE4AE}" srcOrd="0" destOrd="0" presId="urn:microsoft.com/office/officeart/2005/8/layout/pyramid1"/>
    <dgm:cxn modelId="{175A1393-A4EF-436E-844C-86A3CB75F24E}" type="presParOf" srcId="{6FA1F2A3-1448-4063-813E-1D65F58FE4AE}" destId="{53E671AC-F892-438B-8F58-35826807C071}" srcOrd="0" destOrd="0" presId="urn:microsoft.com/office/officeart/2005/8/layout/pyramid1"/>
    <dgm:cxn modelId="{12E461C9-0781-4D6C-8E00-F0DDED91344F}" type="presParOf" srcId="{6FA1F2A3-1448-4063-813E-1D65F58FE4AE}" destId="{80A5B6DF-C006-4EEB-B968-076524FAB5F7}" srcOrd="1" destOrd="0" presId="urn:microsoft.com/office/officeart/2005/8/layout/pyramid1"/>
    <dgm:cxn modelId="{6C0A5B66-47DB-40B9-AD0A-B7C69C147AD6}" type="presParOf" srcId="{4F5D02CF-3CF5-44A2-A563-DCD65D4D3E67}" destId="{839986D2-77AD-4817-9E39-DF9EE42A5216}" srcOrd="1" destOrd="0" presId="urn:microsoft.com/office/officeart/2005/8/layout/pyramid1"/>
    <dgm:cxn modelId="{FC9C6D65-A9DF-4B95-AB65-0BA1CCF7D3DC}" type="presParOf" srcId="{839986D2-77AD-4817-9E39-DF9EE42A5216}" destId="{A5C77D20-06E2-4C79-895B-0F92E591D5B9}" srcOrd="0" destOrd="0" presId="urn:microsoft.com/office/officeart/2005/8/layout/pyramid1"/>
    <dgm:cxn modelId="{1AD045D7-7B29-4A1C-831E-467B8FC6036D}" type="presParOf" srcId="{839986D2-77AD-4817-9E39-DF9EE42A5216}" destId="{40E99C02-7E9B-4411-AF99-8071644BD6DE}" srcOrd="1" destOrd="0" presId="urn:microsoft.com/office/officeart/2005/8/layout/pyramid1"/>
    <dgm:cxn modelId="{48E73EE2-92C8-4562-880A-423E311A2196}" type="presParOf" srcId="{4F5D02CF-3CF5-44A2-A563-DCD65D4D3E67}" destId="{8C88A5B5-9387-4CF0-A380-B0A2229EDFB5}" srcOrd="2" destOrd="0" presId="urn:microsoft.com/office/officeart/2005/8/layout/pyramid1"/>
    <dgm:cxn modelId="{FF0FAB22-C540-4272-AA62-8CE45554DAF2}" type="presParOf" srcId="{8C88A5B5-9387-4CF0-A380-B0A2229EDFB5}" destId="{1F824B0A-1A2C-43E0-96E8-6240E23DC4B0}" srcOrd="0" destOrd="0" presId="urn:microsoft.com/office/officeart/2005/8/layout/pyramid1"/>
    <dgm:cxn modelId="{D3219485-59A7-42B1-B0E0-EEBDD551E8AF}" type="presParOf" srcId="{8C88A5B5-9387-4CF0-A380-B0A2229EDFB5}" destId="{DB40E345-E200-451C-9DC2-AA74A437EDB3}" srcOrd="1" destOrd="0" presId="urn:microsoft.com/office/officeart/2005/8/layout/pyramid1"/>
    <dgm:cxn modelId="{86EE15D0-13EB-4DFC-9688-803B8D1DF4E7}" type="presParOf" srcId="{4F5D02CF-3CF5-44A2-A563-DCD65D4D3E67}" destId="{BBEF2619-5DA4-4D0E-AC77-B64B6A259B0B}" srcOrd="3" destOrd="0" presId="urn:microsoft.com/office/officeart/2005/8/layout/pyramid1"/>
    <dgm:cxn modelId="{44D2FBB9-7C52-4AA8-BEA1-357D3D4A6FB7}" type="presParOf" srcId="{BBEF2619-5DA4-4D0E-AC77-B64B6A259B0B}" destId="{42B8477F-4EB6-414D-9E3D-9104E7D0550E}" srcOrd="0" destOrd="0" presId="urn:microsoft.com/office/officeart/2005/8/layout/pyramid1"/>
    <dgm:cxn modelId="{1A7D96A0-9A7E-469A-A59C-E44A981CFC09}" type="presParOf" srcId="{BBEF2619-5DA4-4D0E-AC77-B64B6A259B0B}" destId="{298E174E-D034-487C-9082-521BD38671F9}" srcOrd="1" destOrd="0" presId="urn:microsoft.com/office/officeart/2005/8/layout/pyramid1"/>
    <dgm:cxn modelId="{E26495BE-77ED-402C-B5CC-66EC8BD85856}" type="presParOf" srcId="{4F5D02CF-3CF5-44A2-A563-DCD65D4D3E67}" destId="{FC8AC785-D7A9-4F12-A1C2-BDA1EC7F058B}" srcOrd="4" destOrd="0" presId="urn:microsoft.com/office/officeart/2005/8/layout/pyramid1"/>
    <dgm:cxn modelId="{08511A9D-997D-473C-B421-5608D7CC3488}" type="presParOf" srcId="{FC8AC785-D7A9-4F12-A1C2-BDA1EC7F058B}" destId="{B25F52DB-F579-4F4F-90F9-3BF6E9620AE7}" srcOrd="0" destOrd="0" presId="urn:microsoft.com/office/officeart/2005/8/layout/pyramid1"/>
    <dgm:cxn modelId="{8E5C29C4-759C-476A-B46D-42445EE597DB}" type="presParOf" srcId="{FC8AC785-D7A9-4F12-A1C2-BDA1EC7F058B}" destId="{9698CFA1-1BF2-4E28-A3C6-5E5EE405BDFD}" srcOrd="1" destOrd="0" presId="urn:microsoft.com/office/officeart/2005/8/layout/pyramid1"/>
    <dgm:cxn modelId="{299B5D77-1951-42DC-8CB9-A635AD457C31}" type="presParOf" srcId="{4F5D02CF-3CF5-44A2-A563-DCD65D4D3E67}" destId="{356244EE-E379-4A6C-A694-71365CC8528F}" srcOrd="5" destOrd="0" presId="urn:microsoft.com/office/officeart/2005/8/layout/pyramid1"/>
    <dgm:cxn modelId="{38864C78-B15A-4569-9184-F2527CD0EE65}" type="presParOf" srcId="{356244EE-E379-4A6C-A694-71365CC8528F}" destId="{D4835712-5798-49AD-A507-A134366F40E2}" srcOrd="0" destOrd="0" presId="urn:microsoft.com/office/officeart/2005/8/layout/pyramid1"/>
    <dgm:cxn modelId="{8A5EE410-2435-4407-8BA9-DA3877B5F414}" type="presParOf" srcId="{356244EE-E379-4A6C-A694-71365CC8528F}" destId="{11CA3191-8005-40B5-89C9-FFEA85011F2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288E8468-F609-4526-938D-810BE424CFE3}" type="presOf" srcId="{DA087C53-32AE-47ED-B2D3-E4BE3C5533BE}" destId="{60A0C1E8-05F0-445E-956B-765A20CD26F8}" srcOrd="1" destOrd="0" presId="urn:microsoft.com/office/officeart/2005/8/layout/pyramid1"/>
    <dgm:cxn modelId="{499177F6-3416-42A3-B936-4781BCAF3D1E}" type="presOf" srcId="{51C7D3D7-4925-45D8-B8D3-0C150FD69673}" destId="{40E99C02-7E9B-4411-AF99-8071644BD6DE}" srcOrd="1" destOrd="0" presId="urn:microsoft.com/office/officeart/2005/8/layout/pyramid1"/>
    <dgm:cxn modelId="{EA5985EE-0D7C-4619-B8EB-5B935E2C768B}" type="presOf" srcId="{588F9E15-1A89-44F7-8B95-FDAC0F5AFE8B}" destId="{9698CFA1-1BF2-4E28-A3C6-5E5EE405BDFD}" srcOrd="1" destOrd="0" presId="urn:microsoft.com/office/officeart/2005/8/layout/pyramid1"/>
    <dgm:cxn modelId="{2991EF3F-7201-4424-AED5-62C75853582B}" type="presOf" srcId="{588F9E15-1A89-44F7-8B95-FDAC0F5AFE8B}" destId="{B25F52DB-F579-4F4F-90F9-3BF6E9620AE7}" srcOrd="0" destOrd="0" presId="urn:microsoft.com/office/officeart/2005/8/layout/pyramid1"/>
    <dgm:cxn modelId="{8014D5DB-3E15-402C-A39F-0BEF7E233365}" type="presOf" srcId="{C4D11AF6-BEEF-47D2-B0BF-7BF8350CA01D}" destId="{4F5D02CF-3CF5-44A2-A563-DCD65D4D3E67}" srcOrd="0" destOrd="0" presId="urn:microsoft.com/office/officeart/2005/8/layout/pyramid1"/>
    <dgm:cxn modelId="{2DC38F8C-AE17-4A23-B106-DA9FA9B68287}" type="presOf" srcId="{2631C2D7-B020-42D6-800B-861020C68D51}" destId="{80A5B6DF-C006-4EEB-B968-076524FAB5F7}" srcOrd="1" destOrd="0" presId="urn:microsoft.com/office/officeart/2005/8/layout/pyramid1"/>
    <dgm:cxn modelId="{DCF47630-53DA-4ED4-8080-215E9623FF25}" type="presOf" srcId="{BC796A79-57EA-4267-8E01-45A11E22516F}" destId="{42B8477F-4EB6-414D-9E3D-9104E7D0550E}" srcOrd="0" destOrd="0" presId="urn:microsoft.com/office/officeart/2005/8/layout/pyramid1"/>
    <dgm:cxn modelId="{C8582939-223A-4C1C-81AF-E430D809ECD3}" type="presOf" srcId="{DA087C53-32AE-47ED-B2D3-E4BE3C5533BE}" destId="{2560D2E1-7919-4A46-A18B-72F6A4D80F8E}" srcOrd="0" destOrd="0" presId="urn:microsoft.com/office/officeart/2005/8/layout/pyramid1"/>
    <dgm:cxn modelId="{B2B1C12E-3527-4EC7-9737-5B57E52339EE}" type="presOf" srcId="{BA8C25EA-9161-4062-A752-4670AE437685}" destId="{86056DB3-A1DF-48A7-91D0-0316C9925D12}"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03CDBB1D-F012-4351-B69B-468DE303FB87}" type="presOf" srcId="{2631C2D7-B020-42D6-800B-861020C68D51}" destId="{53E671AC-F892-438B-8F58-35826807C071}" srcOrd="0" destOrd="0" presId="urn:microsoft.com/office/officeart/2005/8/layout/pyramid1"/>
    <dgm:cxn modelId="{B0F19FE2-902B-4405-90F4-295EF3FDA5DB}" type="presOf" srcId="{BA8C25EA-9161-4062-A752-4670AE437685}" destId="{4705D800-ADFC-46E6-96E2-49CE6FC25680}" srcOrd="0" destOrd="0" presId="urn:microsoft.com/office/officeart/2005/8/layout/pyramid1"/>
    <dgm:cxn modelId="{D1CB2AEF-9FFC-4A5D-97B2-0C5C2CD01BF6}" type="presOf" srcId="{51C7D3D7-4925-45D8-B8D3-0C150FD69673}" destId="{A5C77D20-06E2-4C79-895B-0F92E591D5B9}"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4C5D8822-61E9-421A-9C2F-CBAEA5F72BAE}" type="presOf" srcId="{BC796A79-57EA-4267-8E01-45A11E22516F}" destId="{298E174E-D034-487C-9082-521BD38671F9}" srcOrd="1" destOrd="0" presId="urn:microsoft.com/office/officeart/2005/8/layout/pyramid1"/>
    <dgm:cxn modelId="{13A4B666-9461-473D-B89F-E25B74139265}" type="presParOf" srcId="{4F5D02CF-3CF5-44A2-A563-DCD65D4D3E67}" destId="{6FA1F2A3-1448-4063-813E-1D65F58FE4AE}" srcOrd="0" destOrd="0" presId="urn:microsoft.com/office/officeart/2005/8/layout/pyramid1"/>
    <dgm:cxn modelId="{19395810-B29D-4DF2-9D0B-87A64B5AAB4B}" type="presParOf" srcId="{6FA1F2A3-1448-4063-813E-1D65F58FE4AE}" destId="{53E671AC-F892-438B-8F58-35826807C071}" srcOrd="0" destOrd="0" presId="urn:microsoft.com/office/officeart/2005/8/layout/pyramid1"/>
    <dgm:cxn modelId="{619A5BEC-717E-46DE-AAD7-E1B1D9B190A4}" type="presParOf" srcId="{6FA1F2A3-1448-4063-813E-1D65F58FE4AE}" destId="{80A5B6DF-C006-4EEB-B968-076524FAB5F7}" srcOrd="1" destOrd="0" presId="urn:microsoft.com/office/officeart/2005/8/layout/pyramid1"/>
    <dgm:cxn modelId="{0CDA5C62-E2CA-4761-9983-72A481C6E1C6}" type="presParOf" srcId="{4F5D02CF-3CF5-44A2-A563-DCD65D4D3E67}" destId="{839986D2-77AD-4817-9E39-DF9EE42A5216}" srcOrd="1" destOrd="0" presId="urn:microsoft.com/office/officeart/2005/8/layout/pyramid1"/>
    <dgm:cxn modelId="{7EE08248-3044-4920-A9A0-9D471F39E29F}" type="presParOf" srcId="{839986D2-77AD-4817-9E39-DF9EE42A5216}" destId="{A5C77D20-06E2-4C79-895B-0F92E591D5B9}" srcOrd="0" destOrd="0" presId="urn:microsoft.com/office/officeart/2005/8/layout/pyramid1"/>
    <dgm:cxn modelId="{0183A962-233F-4C27-B0E6-F706D6A350FD}" type="presParOf" srcId="{839986D2-77AD-4817-9E39-DF9EE42A5216}" destId="{40E99C02-7E9B-4411-AF99-8071644BD6DE}" srcOrd="1" destOrd="0" presId="urn:microsoft.com/office/officeart/2005/8/layout/pyramid1"/>
    <dgm:cxn modelId="{F6E3F452-A9BE-491C-8340-860257623652}" type="presParOf" srcId="{4F5D02CF-3CF5-44A2-A563-DCD65D4D3E67}" destId="{41DAD879-BD0A-46A2-B12B-B2090BDC3BB5}" srcOrd="2" destOrd="0" presId="urn:microsoft.com/office/officeart/2005/8/layout/pyramid1"/>
    <dgm:cxn modelId="{8C53C577-66DE-4890-B4C7-030F1749827F}" type="presParOf" srcId="{41DAD879-BD0A-46A2-B12B-B2090BDC3BB5}" destId="{2560D2E1-7919-4A46-A18B-72F6A4D80F8E}" srcOrd="0" destOrd="0" presId="urn:microsoft.com/office/officeart/2005/8/layout/pyramid1"/>
    <dgm:cxn modelId="{7A1A5F2A-E87D-45AE-8E34-EF1712B5A711}" type="presParOf" srcId="{41DAD879-BD0A-46A2-B12B-B2090BDC3BB5}" destId="{60A0C1E8-05F0-445E-956B-765A20CD26F8}" srcOrd="1" destOrd="0" presId="urn:microsoft.com/office/officeart/2005/8/layout/pyramid1"/>
    <dgm:cxn modelId="{2226C695-0526-410F-8781-CABCD8B74AC1}" type="presParOf" srcId="{4F5D02CF-3CF5-44A2-A563-DCD65D4D3E67}" destId="{BBEF2619-5DA4-4D0E-AC77-B64B6A259B0B}" srcOrd="3" destOrd="0" presId="urn:microsoft.com/office/officeart/2005/8/layout/pyramid1"/>
    <dgm:cxn modelId="{CD9A85F3-A4D6-4828-9FC6-D4590705D5CE}" type="presParOf" srcId="{BBEF2619-5DA4-4D0E-AC77-B64B6A259B0B}" destId="{42B8477F-4EB6-414D-9E3D-9104E7D0550E}" srcOrd="0" destOrd="0" presId="urn:microsoft.com/office/officeart/2005/8/layout/pyramid1"/>
    <dgm:cxn modelId="{B4113172-3A0C-4975-AE0C-1CC444BA4292}" type="presParOf" srcId="{BBEF2619-5DA4-4D0E-AC77-B64B6A259B0B}" destId="{298E174E-D034-487C-9082-521BD38671F9}" srcOrd="1" destOrd="0" presId="urn:microsoft.com/office/officeart/2005/8/layout/pyramid1"/>
    <dgm:cxn modelId="{B30BE631-1603-4422-8E88-4FC07E716E93}" type="presParOf" srcId="{4F5D02CF-3CF5-44A2-A563-DCD65D4D3E67}" destId="{FC8AC785-D7A9-4F12-A1C2-BDA1EC7F058B}" srcOrd="4" destOrd="0" presId="urn:microsoft.com/office/officeart/2005/8/layout/pyramid1"/>
    <dgm:cxn modelId="{F6F359B7-5371-44C0-AF6A-69DF70F922BF}" type="presParOf" srcId="{FC8AC785-D7A9-4F12-A1C2-BDA1EC7F058B}" destId="{B25F52DB-F579-4F4F-90F9-3BF6E9620AE7}" srcOrd="0" destOrd="0" presId="urn:microsoft.com/office/officeart/2005/8/layout/pyramid1"/>
    <dgm:cxn modelId="{2EE4FCC7-37E6-489C-8614-608A94B41E74}" type="presParOf" srcId="{FC8AC785-D7A9-4F12-A1C2-BDA1EC7F058B}" destId="{9698CFA1-1BF2-4E28-A3C6-5E5EE405BDFD}" srcOrd="1" destOrd="0" presId="urn:microsoft.com/office/officeart/2005/8/layout/pyramid1"/>
    <dgm:cxn modelId="{35A71B0B-E394-497C-BB2A-CEA0D1FB3EBE}" type="presParOf" srcId="{4F5D02CF-3CF5-44A2-A563-DCD65D4D3E67}" destId="{72790EC6-AF40-495D-BBAD-C605356E4EB9}" srcOrd="5" destOrd="0" presId="urn:microsoft.com/office/officeart/2005/8/layout/pyramid1"/>
    <dgm:cxn modelId="{4027F270-033D-4C54-BEBE-51DB2E145704}" type="presParOf" srcId="{72790EC6-AF40-495D-BBAD-C605356E4EB9}" destId="{4705D800-ADFC-46E6-96E2-49CE6FC25680}" srcOrd="0" destOrd="0" presId="urn:microsoft.com/office/officeart/2005/8/layout/pyramid1"/>
    <dgm:cxn modelId="{6584C673-5754-4158-BF42-E543DEE13E58}"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350653A0-137C-4152-BA93-66FB0EDF65C3}" type="presOf" srcId="{BC796A79-57EA-4267-8E01-45A11E22516F}" destId="{298E174E-D034-487C-9082-521BD38671F9}" srcOrd="1" destOrd="0" presId="urn:microsoft.com/office/officeart/2005/8/layout/pyramid1"/>
    <dgm:cxn modelId="{10C0FA6C-A8D5-42CF-99FD-0466C200934D}" type="presOf" srcId="{588F9E15-1A89-44F7-8B95-FDAC0F5AFE8B}" destId="{9698CFA1-1BF2-4E28-A3C6-5E5EE405BDFD}"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DC591D6C-1444-4C7D-91B5-071988378BD9}" type="presOf" srcId="{2631C2D7-B020-42D6-800B-861020C68D51}" destId="{53E671AC-F892-438B-8F58-35826807C071}" srcOrd="0" destOrd="0" presId="urn:microsoft.com/office/officeart/2005/8/layout/pyramid1"/>
    <dgm:cxn modelId="{34079EB8-819B-418E-B959-04285DD50B18}" type="presOf" srcId="{51C7D3D7-4925-45D8-B8D3-0C150FD69673}" destId="{A5C77D20-06E2-4C79-895B-0F92E591D5B9}" srcOrd="0" destOrd="0" presId="urn:microsoft.com/office/officeart/2005/8/layout/pyramid1"/>
    <dgm:cxn modelId="{C763ED0D-B26E-450F-9A76-C8C3927AA314}" type="presOf" srcId="{143ADFEE-E716-41FF-9A7E-C4C1C2BAA45E}" destId="{D4835712-5798-49AD-A507-A134366F40E2}"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E542930A-3B53-4CB8-8B58-B1E9EEFB8CE5}" type="presOf" srcId="{027A9672-A6F8-43C1-BDF9-0AF62E4310B5}" destId="{DB40E345-E200-451C-9DC2-AA74A437EDB3}"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B35D527C-C3A2-47AB-863C-237424BFD827}" type="presOf" srcId="{2631C2D7-B020-42D6-800B-861020C68D51}" destId="{80A5B6DF-C006-4EEB-B968-076524FAB5F7}" srcOrd="1" destOrd="0" presId="urn:microsoft.com/office/officeart/2005/8/layout/pyramid1"/>
    <dgm:cxn modelId="{34C8ABD8-62E4-46F4-8427-379E5581D928}" type="presOf" srcId="{027A9672-A6F8-43C1-BDF9-0AF62E4310B5}" destId="{1F824B0A-1A2C-43E0-96E8-6240E23DC4B0}"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9145BE21-FF0D-47B0-8A86-BED38C40C10D}" type="presOf" srcId="{51C7D3D7-4925-45D8-B8D3-0C150FD69673}" destId="{40E99C02-7E9B-4411-AF99-8071644BD6DE}" srcOrd="1" destOrd="0" presId="urn:microsoft.com/office/officeart/2005/8/layout/pyramid1"/>
    <dgm:cxn modelId="{E1B28562-A6FA-4F8F-97F5-F83970B99B67}" type="presOf" srcId="{588F9E15-1A89-44F7-8B95-FDAC0F5AFE8B}" destId="{B25F52DB-F579-4F4F-90F9-3BF6E9620AE7}" srcOrd="0" destOrd="0" presId="urn:microsoft.com/office/officeart/2005/8/layout/pyramid1"/>
    <dgm:cxn modelId="{EBB0887B-0027-483D-818D-04FE086C2239}" type="presOf" srcId="{143ADFEE-E716-41FF-9A7E-C4C1C2BAA45E}" destId="{11CA3191-8005-40B5-89C9-FFEA85011F2B}" srcOrd="1" destOrd="0" presId="urn:microsoft.com/office/officeart/2005/8/layout/pyramid1"/>
    <dgm:cxn modelId="{91260765-557D-4540-81A6-957C67F7B947}" type="presOf" srcId="{C4D11AF6-BEEF-47D2-B0BF-7BF8350CA01D}" destId="{4F5D02CF-3CF5-44A2-A563-DCD65D4D3E67}" srcOrd="0" destOrd="0" presId="urn:microsoft.com/office/officeart/2005/8/layout/pyramid1"/>
    <dgm:cxn modelId="{896F4523-5A84-4DDD-943C-0ED0B43CC9CF}" type="presOf" srcId="{BC796A79-57EA-4267-8E01-45A11E22516F}" destId="{42B8477F-4EB6-414D-9E3D-9104E7D0550E}" srcOrd="0" destOrd="0" presId="urn:microsoft.com/office/officeart/2005/8/layout/pyramid1"/>
    <dgm:cxn modelId="{693759BE-9522-45CE-9D94-C919F4B462DC}" type="presParOf" srcId="{4F5D02CF-3CF5-44A2-A563-DCD65D4D3E67}" destId="{6FA1F2A3-1448-4063-813E-1D65F58FE4AE}" srcOrd="0" destOrd="0" presId="urn:microsoft.com/office/officeart/2005/8/layout/pyramid1"/>
    <dgm:cxn modelId="{C29E73FA-7A5E-43FB-BA97-24C51BE4A618}" type="presParOf" srcId="{6FA1F2A3-1448-4063-813E-1D65F58FE4AE}" destId="{53E671AC-F892-438B-8F58-35826807C071}" srcOrd="0" destOrd="0" presId="urn:microsoft.com/office/officeart/2005/8/layout/pyramid1"/>
    <dgm:cxn modelId="{BB777027-20D2-45F6-BAB9-7C5B42ED84AD}" type="presParOf" srcId="{6FA1F2A3-1448-4063-813E-1D65F58FE4AE}" destId="{80A5B6DF-C006-4EEB-B968-076524FAB5F7}" srcOrd="1" destOrd="0" presId="urn:microsoft.com/office/officeart/2005/8/layout/pyramid1"/>
    <dgm:cxn modelId="{08BD218F-3E0F-4A0A-A861-8137CC65B9EB}" type="presParOf" srcId="{4F5D02CF-3CF5-44A2-A563-DCD65D4D3E67}" destId="{839986D2-77AD-4817-9E39-DF9EE42A5216}" srcOrd="1" destOrd="0" presId="urn:microsoft.com/office/officeart/2005/8/layout/pyramid1"/>
    <dgm:cxn modelId="{A52FB25E-5574-4DAC-845B-0655ECE8FAE8}" type="presParOf" srcId="{839986D2-77AD-4817-9E39-DF9EE42A5216}" destId="{A5C77D20-06E2-4C79-895B-0F92E591D5B9}" srcOrd="0" destOrd="0" presId="urn:microsoft.com/office/officeart/2005/8/layout/pyramid1"/>
    <dgm:cxn modelId="{A2659086-E020-4CDA-8D22-0AABEF58A2E4}" type="presParOf" srcId="{839986D2-77AD-4817-9E39-DF9EE42A5216}" destId="{40E99C02-7E9B-4411-AF99-8071644BD6DE}" srcOrd="1" destOrd="0" presId="urn:microsoft.com/office/officeart/2005/8/layout/pyramid1"/>
    <dgm:cxn modelId="{3C0CBF1A-D858-4720-9575-89A2155B70AF}" type="presParOf" srcId="{4F5D02CF-3CF5-44A2-A563-DCD65D4D3E67}" destId="{8C88A5B5-9387-4CF0-A380-B0A2229EDFB5}" srcOrd="2" destOrd="0" presId="urn:microsoft.com/office/officeart/2005/8/layout/pyramid1"/>
    <dgm:cxn modelId="{801877D4-97FB-41F5-8D11-C846A3ECF4E9}" type="presParOf" srcId="{8C88A5B5-9387-4CF0-A380-B0A2229EDFB5}" destId="{1F824B0A-1A2C-43E0-96E8-6240E23DC4B0}" srcOrd="0" destOrd="0" presId="urn:microsoft.com/office/officeart/2005/8/layout/pyramid1"/>
    <dgm:cxn modelId="{7AD0B8C2-2AE3-4385-9968-E5C42A0BECD1}" type="presParOf" srcId="{8C88A5B5-9387-4CF0-A380-B0A2229EDFB5}" destId="{DB40E345-E200-451C-9DC2-AA74A437EDB3}" srcOrd="1" destOrd="0" presId="urn:microsoft.com/office/officeart/2005/8/layout/pyramid1"/>
    <dgm:cxn modelId="{1C28B08E-7551-44D4-9B55-3A33D24A11DC}" type="presParOf" srcId="{4F5D02CF-3CF5-44A2-A563-DCD65D4D3E67}" destId="{BBEF2619-5DA4-4D0E-AC77-B64B6A259B0B}" srcOrd="3" destOrd="0" presId="urn:microsoft.com/office/officeart/2005/8/layout/pyramid1"/>
    <dgm:cxn modelId="{E8B4B33B-D796-472A-AE19-57240510E457}" type="presParOf" srcId="{BBEF2619-5DA4-4D0E-AC77-B64B6A259B0B}" destId="{42B8477F-4EB6-414D-9E3D-9104E7D0550E}" srcOrd="0" destOrd="0" presId="urn:microsoft.com/office/officeart/2005/8/layout/pyramid1"/>
    <dgm:cxn modelId="{0EA9CC79-67F8-426A-BCFF-0EC8AD2C5678}" type="presParOf" srcId="{BBEF2619-5DA4-4D0E-AC77-B64B6A259B0B}" destId="{298E174E-D034-487C-9082-521BD38671F9}" srcOrd="1" destOrd="0" presId="urn:microsoft.com/office/officeart/2005/8/layout/pyramid1"/>
    <dgm:cxn modelId="{105F2091-EAEE-4AFF-9495-09504C2F0A10}" type="presParOf" srcId="{4F5D02CF-3CF5-44A2-A563-DCD65D4D3E67}" destId="{FC8AC785-D7A9-4F12-A1C2-BDA1EC7F058B}" srcOrd="4" destOrd="0" presId="urn:microsoft.com/office/officeart/2005/8/layout/pyramid1"/>
    <dgm:cxn modelId="{FAACA3D6-2962-4D6F-94E8-2ABDAAB8C757}" type="presParOf" srcId="{FC8AC785-D7A9-4F12-A1C2-BDA1EC7F058B}" destId="{B25F52DB-F579-4F4F-90F9-3BF6E9620AE7}" srcOrd="0" destOrd="0" presId="urn:microsoft.com/office/officeart/2005/8/layout/pyramid1"/>
    <dgm:cxn modelId="{67EF16F0-D8EE-4ED5-A647-A85806F210EA}" type="presParOf" srcId="{FC8AC785-D7A9-4F12-A1C2-BDA1EC7F058B}" destId="{9698CFA1-1BF2-4E28-A3C6-5E5EE405BDFD}" srcOrd="1" destOrd="0" presId="urn:microsoft.com/office/officeart/2005/8/layout/pyramid1"/>
    <dgm:cxn modelId="{2DC83181-4EBA-414E-A3B1-AA4C6DB83307}" type="presParOf" srcId="{4F5D02CF-3CF5-44A2-A563-DCD65D4D3E67}" destId="{356244EE-E379-4A6C-A694-71365CC8528F}" srcOrd="5" destOrd="0" presId="urn:microsoft.com/office/officeart/2005/8/layout/pyramid1"/>
    <dgm:cxn modelId="{7635C605-7F14-4FD7-BB41-D869AB7FA91D}" type="presParOf" srcId="{356244EE-E379-4A6C-A694-71365CC8528F}" destId="{D4835712-5798-49AD-A507-A134366F40E2}" srcOrd="0" destOrd="0" presId="urn:microsoft.com/office/officeart/2005/8/layout/pyramid1"/>
    <dgm:cxn modelId="{6C9433AA-0A92-4643-9544-04C277365929}"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5014CFBE-403F-4C46-939D-707BF4B98BE6}">
      <dgm:prSet/>
      <dgm:spPr/>
      <dgm:t>
        <a:bodyPr/>
        <a:lstStyle/>
        <a:p>
          <a:endParaRPr lang="en-US" b="1" dirty="0">
            <a:cs typeface="B Nazanin" panose="00000400000000000000" pitchFamily="2" charset="-78"/>
          </a:endParaRPr>
        </a:p>
      </dgm:t>
    </dgm:pt>
    <dgm:pt modelId="{91868382-2A68-4B99-AB1E-BEB074616AEC}" type="parTrans" cxnId="{5D73491A-AF0C-4257-97D7-18025286615D}">
      <dgm:prSet/>
      <dgm:spPr/>
      <dgm:t>
        <a:bodyPr/>
        <a:lstStyle/>
        <a:p>
          <a:endParaRPr lang="en-US"/>
        </a:p>
      </dgm:t>
    </dgm:pt>
    <dgm:pt modelId="{E59C7448-7EDC-4917-A0B6-CB3A99FB8B1F}" type="sibTrans" cxnId="{5D73491A-AF0C-4257-97D7-18025286615D}">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مدرک مرحله 6 یوگا، تئوری درجه 3 مربیگری</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396749A4-BF4A-4A8F-9C0C-928DCCC223CF}">
      <dgm:prSet/>
      <dgm:spPr/>
      <dgm:t>
        <a:bodyPr/>
        <a:lstStyle/>
        <a:p>
          <a:pPr rtl="1"/>
          <a:r>
            <a:rPr lang="fa-IR" b="1" dirty="0" smtClean="0">
              <a:cs typeface="B Nazanin" panose="00000400000000000000" pitchFamily="2" charset="-78"/>
            </a:rPr>
            <a:t>مدرک مرحله 7 یوگا،مدرک مربیگری درجه 3 که سه سال از تاریخ آن گذشته باشد، 75 امتیاز و تئوری درجه 2 مربیگری</a:t>
          </a:r>
          <a:endParaRPr lang="en-US" b="1" dirty="0">
            <a:cs typeface="B Nazanin" panose="00000400000000000000" pitchFamily="2" charset="-78"/>
          </a:endParaRPr>
        </a:p>
      </dgm:t>
    </dgm:pt>
    <dgm:pt modelId="{7AF6626D-68BF-446C-8060-8BFD08E428E4}" type="parTrans" cxnId="{65C1F4A2-79B3-438E-B002-D799970DDC6F}">
      <dgm:prSet/>
      <dgm:spPr/>
      <dgm:t>
        <a:bodyPr/>
        <a:lstStyle/>
        <a:p>
          <a:endParaRPr lang="en-US"/>
        </a:p>
      </dgm:t>
    </dgm:pt>
    <dgm:pt modelId="{A9857A56-7BA8-4FAC-A9EE-C25BF4BA8511}" type="sibTrans" cxnId="{65C1F4A2-79B3-438E-B002-D799970DDC6F}">
      <dgm:prSet/>
      <dgm:spPr/>
      <dgm:t>
        <a:bodyPr/>
        <a:lstStyle/>
        <a:p>
          <a:endParaRPr lang="en-US"/>
        </a:p>
      </dgm:t>
    </dgm:pt>
    <dgm:pt modelId="{387B0BC2-098B-4C80-802C-AC50DDA320A0}">
      <dgm:prSet/>
      <dgm:spPr/>
      <dgm:t>
        <a:bodyPr/>
        <a:lstStyle/>
        <a:p>
          <a:pPr rtl="1"/>
          <a:endParaRPr lang="en-US" dirty="0"/>
        </a:p>
      </dgm:t>
    </dgm:pt>
    <dgm:pt modelId="{9A03FD87-0219-4788-8699-B0D8FF52857F}" type="parTrans" cxnId="{1E3A0E2A-3CDF-4EB0-AC43-3060D0738BE0}">
      <dgm:prSet/>
      <dgm:spPr/>
      <dgm:t>
        <a:bodyPr/>
        <a:lstStyle/>
        <a:p>
          <a:endParaRPr lang="en-US"/>
        </a:p>
      </dgm:t>
    </dgm:pt>
    <dgm:pt modelId="{178AD556-DEBC-46A9-A96B-F705415DB39A}" type="sibTrans" cxnId="{1E3A0E2A-3CDF-4EB0-AC43-3060D0738BE0}">
      <dgm:prSet/>
      <dgm:spPr/>
      <dgm:t>
        <a:bodyPr/>
        <a:lstStyle/>
        <a:p>
          <a:endParaRPr lang="en-US"/>
        </a:p>
      </dgm:t>
    </dgm:pt>
    <dgm:pt modelId="{B04E9542-9DD7-49C8-9473-79DF8C65D764}">
      <dgm:prSet/>
      <dgm:spPr/>
      <dgm:t>
        <a:bodyPr/>
        <a:lstStyle/>
        <a:p>
          <a:pPr rtl="1"/>
          <a:r>
            <a:rPr lang="fa-IR" b="1" dirty="0" smtClean="0">
              <a:cs typeface="B Nazanin" panose="00000400000000000000" pitchFamily="2" charset="-78"/>
            </a:rPr>
            <a:t>مدرک مرحله 8 یوگا،مدرک مربیگری درجه 3</a:t>
          </a:r>
          <a:r>
            <a:rPr lang="fa-IR" b="1" dirty="0" smtClean="0"/>
            <a:t> </a:t>
          </a:r>
          <a:endParaRPr lang="en-US" dirty="0"/>
        </a:p>
      </dgm:t>
    </dgm:pt>
    <dgm:pt modelId="{46173CD1-82BC-4855-A25D-FB77F6E838A5}" type="parTrans" cxnId="{DA6BDA1A-B555-4EE2-851B-9DC0D11076FB}">
      <dgm:prSet/>
      <dgm:spPr/>
      <dgm:t>
        <a:bodyPr/>
        <a:lstStyle/>
        <a:p>
          <a:endParaRPr lang="en-US"/>
        </a:p>
      </dgm:t>
    </dgm:pt>
    <dgm:pt modelId="{463FB4C5-E6D3-4B24-A2D5-F080ABC0B557}" type="sibTrans" cxnId="{DA6BDA1A-B555-4EE2-851B-9DC0D11076FB}">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3"/>
      <dgm:spPr/>
      <dgm:t>
        <a:bodyPr/>
        <a:lstStyle/>
        <a:p>
          <a:endParaRPr lang="en-US"/>
        </a:p>
      </dgm:t>
    </dgm:pt>
    <dgm:pt modelId="{23F02835-3CB2-4D38-928D-41A2310E4F1D}" type="pres">
      <dgm:prSet presAssocID="{027A9672-A6F8-43C1-BDF9-0AF62E4310B5}" presName="acctTx" presStyleLbl="alignAcc1" presStyleIdx="0" presStyleCnt="3">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C3346DE5-CB46-4212-BEBD-A45F9C418AB1}" type="pres">
      <dgm:prSet presAssocID="{588F9E15-1A89-44F7-8B95-FDAC0F5AFE8B}" presName="acctBkgd" presStyleLbl="alignAcc1" presStyleIdx="1" presStyleCnt="3"/>
      <dgm:spPr/>
      <dgm:t>
        <a:bodyPr/>
        <a:lstStyle/>
        <a:p>
          <a:endParaRPr lang="en-US"/>
        </a:p>
      </dgm:t>
    </dgm:pt>
    <dgm:pt modelId="{56AFEA84-9637-4AE8-8154-1FFE464CA3D6}" type="pres">
      <dgm:prSet presAssocID="{588F9E15-1A89-44F7-8B95-FDAC0F5AFE8B}" presName="acctTx" presStyleLbl="alignAcc1" presStyleIdx="1" presStyleCnt="3">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2" presStyleCnt="3"/>
      <dgm:spPr/>
      <dgm:t>
        <a:bodyPr/>
        <a:lstStyle/>
        <a:p>
          <a:endParaRPr lang="en-US"/>
        </a:p>
      </dgm:t>
    </dgm:pt>
    <dgm:pt modelId="{3E0DAAAA-2ED9-42AC-8623-12BF0244D0FD}" type="pres">
      <dgm:prSet presAssocID="{143ADFEE-E716-41FF-9A7E-C4C1C2BAA45E}" presName="acctTx" presStyleLbl="alignAcc1" presStyleIdx="2" presStyleCnt="3">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7672ABE5-AE15-4C4B-B9F7-7F369DDE29E7}" type="presOf" srcId="{143ADFEE-E716-41FF-9A7E-C4C1C2BAA45E}" destId="{D4835712-5798-49AD-A507-A134366F40E2}" srcOrd="0" destOrd="0" presId="urn:microsoft.com/office/officeart/2005/8/layout/pyramid1"/>
    <dgm:cxn modelId="{DA6BDA1A-B555-4EE2-851B-9DC0D11076FB}" srcId="{027A9672-A6F8-43C1-BDF9-0AF62E4310B5}" destId="{B04E9542-9DD7-49C8-9473-79DF8C65D764}" srcOrd="1" destOrd="0" parTransId="{46173CD1-82BC-4855-A25D-FB77F6E838A5}" sibTransId="{463FB4C5-E6D3-4B24-A2D5-F080ABC0B557}"/>
    <dgm:cxn modelId="{1E3A0E2A-3CDF-4EB0-AC43-3060D0738BE0}" srcId="{027A9672-A6F8-43C1-BDF9-0AF62E4310B5}" destId="{387B0BC2-098B-4C80-802C-AC50DDA320A0}" srcOrd="0" destOrd="0" parTransId="{9A03FD87-0219-4788-8699-B0D8FF52857F}" sibTransId="{178AD556-DEBC-46A9-A96B-F705415DB39A}"/>
    <dgm:cxn modelId="{9876A7C4-837C-4814-B4DC-DD3400005781}" type="presOf" srcId="{396749A4-BF4A-4A8F-9C0C-928DCCC223CF}" destId="{C3346DE5-CB46-4212-BEBD-A45F9C418AB1}" srcOrd="0" destOrd="1" presId="urn:microsoft.com/office/officeart/2005/8/layout/pyramid1"/>
    <dgm:cxn modelId="{51BFBEC6-2D30-48BD-8561-B02270C5273D}" type="presOf" srcId="{BA8C25EA-9161-4062-A752-4670AE437685}" destId="{3E0DAAAA-2ED9-42AC-8623-12BF0244D0FD}" srcOrd="1" destOrd="0" presId="urn:microsoft.com/office/officeart/2005/8/layout/pyramid1"/>
    <dgm:cxn modelId="{31173BA9-5457-4B97-A22E-63E2F5E5EBE6}" type="presOf" srcId="{27498AF6-3DDE-4AD9-A7B8-29CA075B9D5B}" destId="{CF67B0A8-0169-467E-BB1C-029431D39211}" srcOrd="0" destOrd="1" presId="urn:microsoft.com/office/officeart/2005/8/layout/pyramid1"/>
    <dgm:cxn modelId="{4C9234EF-7272-4EBA-A133-437DF386E3A3}" type="presOf" srcId="{387B0BC2-098B-4C80-802C-AC50DDA320A0}" destId="{026EF4D5-C468-470C-B65B-7ADDD610E372}" srcOrd="0" destOrd="0" presId="urn:microsoft.com/office/officeart/2005/8/layout/pyramid1"/>
    <dgm:cxn modelId="{FC30ADF8-89B5-4627-9595-3335BA47B1D1}" type="presOf" srcId="{B04E9542-9DD7-49C8-9473-79DF8C65D764}" destId="{026EF4D5-C468-470C-B65B-7ADDD610E372}" srcOrd="0" destOrd="1" presId="urn:microsoft.com/office/officeart/2005/8/layout/pyramid1"/>
    <dgm:cxn modelId="{0ABF0B14-EED1-4D25-B369-953B0AD672A6}" srcId="{143ADFEE-E716-41FF-9A7E-C4C1C2BAA45E}" destId="{27498AF6-3DDE-4AD9-A7B8-29CA075B9D5B}" srcOrd="1" destOrd="0" parTransId="{950AD380-C5F8-4D74-9DB8-198C8B7008AA}" sibTransId="{C9D645B6-9EBF-483D-BF1A-03FDBB5CBEC0}"/>
    <dgm:cxn modelId="{30029E55-6A42-4B91-8BC6-393EC5664DC1}" type="presOf" srcId="{27498AF6-3DDE-4AD9-A7B8-29CA075B9D5B}" destId="{3E0DAAAA-2ED9-42AC-8623-12BF0244D0FD}" srcOrd="1" destOrd="1" presId="urn:microsoft.com/office/officeart/2005/8/layout/pyramid1"/>
    <dgm:cxn modelId="{32539839-6904-443A-9264-3F73568B86ED}" type="presOf" srcId="{2631C2D7-B020-42D6-800B-861020C68D51}" destId="{80A5B6DF-C006-4EEB-B968-076524FAB5F7}"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BFF7697-1BB4-49AE-B511-5C4798136E4A}" type="presOf" srcId="{BC796A79-57EA-4267-8E01-45A11E22516F}" destId="{298E174E-D034-487C-9082-521BD38671F9}" srcOrd="1" destOrd="0" presId="urn:microsoft.com/office/officeart/2005/8/layout/pyramid1"/>
    <dgm:cxn modelId="{62BA749B-E774-476A-90F5-25A2A4E40CC3}" type="presOf" srcId="{027A9672-A6F8-43C1-BDF9-0AF62E4310B5}" destId="{DB40E345-E200-451C-9DC2-AA74A437EDB3}" srcOrd="1" destOrd="0" presId="urn:microsoft.com/office/officeart/2005/8/layout/pyramid1"/>
    <dgm:cxn modelId="{BDCCE268-B71E-4CF6-B65B-6D5AC916C290}" type="presOf" srcId="{2631C2D7-B020-42D6-800B-861020C68D51}" destId="{53E671AC-F892-438B-8F58-35826807C071}" srcOrd="0" destOrd="0" presId="urn:microsoft.com/office/officeart/2005/8/layout/pyramid1"/>
    <dgm:cxn modelId="{C04CA48E-540F-491E-952E-294CD411BBBA}" type="presOf" srcId="{588F9E15-1A89-44F7-8B95-FDAC0F5AFE8B}" destId="{9698CFA1-1BF2-4E28-A3C6-5E5EE405BDFD}" srcOrd="1" destOrd="0" presId="urn:microsoft.com/office/officeart/2005/8/layout/pyramid1"/>
    <dgm:cxn modelId="{5D73491A-AF0C-4257-97D7-18025286615D}" srcId="{588F9E15-1A89-44F7-8B95-FDAC0F5AFE8B}" destId="{5014CFBE-403F-4C46-939D-707BF4B98BE6}" srcOrd="0" destOrd="0" parTransId="{91868382-2A68-4B99-AB1E-BEB074616AEC}" sibTransId="{E59C7448-7EDC-4917-A0B6-CB3A99FB8B1F}"/>
    <dgm:cxn modelId="{B4A58A82-A0C8-434B-B51A-0AB803B9D509}" type="presOf" srcId="{C4D11AF6-BEEF-47D2-B0BF-7BF8350CA01D}" destId="{4F5D02CF-3CF5-44A2-A563-DCD65D4D3E67}" srcOrd="0" destOrd="0" presId="urn:microsoft.com/office/officeart/2005/8/layout/pyramid1"/>
    <dgm:cxn modelId="{346C9C89-43DA-4E13-B0B5-97E834DD6ACD}" type="presOf" srcId="{B04E9542-9DD7-49C8-9473-79DF8C65D764}" destId="{23F02835-3CB2-4D38-928D-41A2310E4F1D}" srcOrd="1" destOrd="1" presId="urn:microsoft.com/office/officeart/2005/8/layout/pyramid1"/>
    <dgm:cxn modelId="{806CCD59-4339-4DBD-92A2-0F3A0B5367A7}" type="presOf" srcId="{51C7D3D7-4925-45D8-B8D3-0C150FD69673}" destId="{A5C77D20-06E2-4C79-895B-0F92E591D5B9}"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137FA346-7D1C-4BEA-833E-C03BEBA8EDB3}" type="presOf" srcId="{143ADFEE-E716-41FF-9A7E-C4C1C2BAA45E}" destId="{11CA3191-8005-40B5-89C9-FFEA85011F2B}" srcOrd="1" destOrd="0" presId="urn:microsoft.com/office/officeart/2005/8/layout/pyramid1"/>
    <dgm:cxn modelId="{D1752B3F-3005-4DB4-A9DB-FDD510978005}" type="presOf" srcId="{BC796A79-57EA-4267-8E01-45A11E22516F}" destId="{42B8477F-4EB6-414D-9E3D-9104E7D0550E}" srcOrd="0" destOrd="0" presId="urn:microsoft.com/office/officeart/2005/8/layout/pyramid1"/>
    <dgm:cxn modelId="{59ABBBAD-790F-428A-8FAA-5B683A4AAF95}" srcId="{143ADFEE-E716-41FF-9A7E-C4C1C2BAA45E}" destId="{BA8C25EA-9161-4062-A752-4670AE437685}" srcOrd="0" destOrd="0" parTransId="{DF560316-0912-4934-BF9E-894C550134C9}" sibTransId="{3DB83EF8-869B-45AF-914A-A5CB94438D48}"/>
    <dgm:cxn modelId="{5A784014-F759-4E3C-84A5-2E64ED22C87B}" type="presOf" srcId="{51C7D3D7-4925-45D8-B8D3-0C150FD69673}" destId="{40E99C02-7E9B-4411-AF99-8071644BD6DE}" srcOrd="1" destOrd="0" presId="urn:microsoft.com/office/officeart/2005/8/layout/pyramid1"/>
    <dgm:cxn modelId="{534EE3DF-A5FD-4DED-8B16-3CC26B736899}" type="presOf" srcId="{387B0BC2-098B-4C80-802C-AC50DDA320A0}" destId="{23F02835-3CB2-4D38-928D-41A2310E4F1D}" srcOrd="1" destOrd="0" presId="urn:microsoft.com/office/officeart/2005/8/layout/pyramid1"/>
    <dgm:cxn modelId="{65C1F4A2-79B3-438E-B002-D799970DDC6F}" srcId="{588F9E15-1A89-44F7-8B95-FDAC0F5AFE8B}" destId="{396749A4-BF4A-4A8F-9C0C-928DCCC223CF}" srcOrd="1" destOrd="0" parTransId="{7AF6626D-68BF-446C-8060-8BFD08E428E4}" sibTransId="{A9857A56-7BA8-4FAC-A9EE-C25BF4BA8511}"/>
    <dgm:cxn modelId="{9BD01190-0FA4-42D3-B4B7-5FD9747294A7}" type="presOf" srcId="{5014CFBE-403F-4C46-939D-707BF4B98BE6}" destId="{C3346DE5-CB46-4212-BEBD-A45F9C418AB1}" srcOrd="0" destOrd="0" presId="urn:microsoft.com/office/officeart/2005/8/layout/pyramid1"/>
    <dgm:cxn modelId="{9E0CB68E-C271-40F9-9DCB-0E85BB98E641}" type="presOf" srcId="{396749A4-BF4A-4A8F-9C0C-928DCCC223CF}" destId="{56AFEA84-9637-4AE8-8154-1FFE464CA3D6}" srcOrd="1" destOrd="1" presId="urn:microsoft.com/office/officeart/2005/8/layout/pyramid1"/>
    <dgm:cxn modelId="{3E3EAF6E-8E8B-43C3-9B8F-917951FDC7C5}" type="presOf" srcId="{027A9672-A6F8-43C1-BDF9-0AF62E4310B5}" destId="{1F824B0A-1A2C-43E0-96E8-6240E23DC4B0}" srcOrd="0" destOrd="0" presId="urn:microsoft.com/office/officeart/2005/8/layout/pyramid1"/>
    <dgm:cxn modelId="{951E1051-4AEA-4666-A3C6-7DEF0F0EFF18}" type="presOf" srcId="{BA8C25EA-9161-4062-A752-4670AE437685}" destId="{CF67B0A8-0169-467E-BB1C-029431D39211}" srcOrd="0" destOrd="0" presId="urn:microsoft.com/office/officeart/2005/8/layout/pyramid1"/>
    <dgm:cxn modelId="{D4E30A04-2EB9-47A7-AD66-EA73D3D5136C}" type="presOf" srcId="{588F9E15-1A89-44F7-8B95-FDAC0F5AFE8B}" destId="{B25F52DB-F579-4F4F-90F9-3BF6E9620AE7}" srcOrd="0" destOrd="0" presId="urn:microsoft.com/office/officeart/2005/8/layout/pyramid1"/>
    <dgm:cxn modelId="{6539CB4C-3DB7-49F9-9391-2C746C53AD5D}" type="presOf" srcId="{5014CFBE-403F-4C46-939D-707BF4B98BE6}" destId="{56AFEA84-9637-4AE8-8154-1FFE464CA3D6}"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3D99EEA4-4A3B-4672-9C00-E74158487613}" type="presParOf" srcId="{4F5D02CF-3CF5-44A2-A563-DCD65D4D3E67}" destId="{6FA1F2A3-1448-4063-813E-1D65F58FE4AE}" srcOrd="0" destOrd="0" presId="urn:microsoft.com/office/officeart/2005/8/layout/pyramid1"/>
    <dgm:cxn modelId="{7A152AB8-23E7-4B9A-A706-7E1EFA1357F5}" type="presParOf" srcId="{6FA1F2A3-1448-4063-813E-1D65F58FE4AE}" destId="{53E671AC-F892-438B-8F58-35826807C071}" srcOrd="0" destOrd="0" presId="urn:microsoft.com/office/officeart/2005/8/layout/pyramid1"/>
    <dgm:cxn modelId="{546C3757-65AC-46A0-B530-B5FD9A9BE65B}" type="presParOf" srcId="{6FA1F2A3-1448-4063-813E-1D65F58FE4AE}" destId="{80A5B6DF-C006-4EEB-B968-076524FAB5F7}" srcOrd="1" destOrd="0" presId="urn:microsoft.com/office/officeart/2005/8/layout/pyramid1"/>
    <dgm:cxn modelId="{FA14F55E-6CD0-4C8B-8E01-C4D92BA511D0}" type="presParOf" srcId="{4F5D02CF-3CF5-44A2-A563-DCD65D4D3E67}" destId="{839986D2-77AD-4817-9E39-DF9EE42A5216}" srcOrd="1" destOrd="0" presId="urn:microsoft.com/office/officeart/2005/8/layout/pyramid1"/>
    <dgm:cxn modelId="{6881B316-CF22-43D9-8761-997468CA389A}" type="presParOf" srcId="{839986D2-77AD-4817-9E39-DF9EE42A5216}" destId="{A5C77D20-06E2-4C79-895B-0F92E591D5B9}" srcOrd="0" destOrd="0" presId="urn:microsoft.com/office/officeart/2005/8/layout/pyramid1"/>
    <dgm:cxn modelId="{31D87FA3-9B6D-45C3-8D13-080B15D9A745}" type="presParOf" srcId="{839986D2-77AD-4817-9E39-DF9EE42A5216}" destId="{40E99C02-7E9B-4411-AF99-8071644BD6DE}" srcOrd="1" destOrd="0" presId="urn:microsoft.com/office/officeart/2005/8/layout/pyramid1"/>
    <dgm:cxn modelId="{69EBE6D9-7B5F-4E1C-888E-3686A308A1FB}" type="presParOf" srcId="{4F5D02CF-3CF5-44A2-A563-DCD65D4D3E67}" destId="{8C88A5B5-9387-4CF0-A380-B0A2229EDFB5}" srcOrd="2" destOrd="0" presId="urn:microsoft.com/office/officeart/2005/8/layout/pyramid1"/>
    <dgm:cxn modelId="{494798AA-52AE-4769-A284-91AF89E54BBA}" type="presParOf" srcId="{8C88A5B5-9387-4CF0-A380-B0A2229EDFB5}" destId="{026EF4D5-C468-470C-B65B-7ADDD610E372}" srcOrd="0" destOrd="0" presId="urn:microsoft.com/office/officeart/2005/8/layout/pyramid1"/>
    <dgm:cxn modelId="{7F1261A3-7532-474D-A397-C01D88774B7B}" type="presParOf" srcId="{8C88A5B5-9387-4CF0-A380-B0A2229EDFB5}" destId="{23F02835-3CB2-4D38-928D-41A2310E4F1D}" srcOrd="1" destOrd="0" presId="urn:microsoft.com/office/officeart/2005/8/layout/pyramid1"/>
    <dgm:cxn modelId="{18C8D1FC-ABD6-4D79-8F3E-D8CB5FF15788}" type="presParOf" srcId="{8C88A5B5-9387-4CF0-A380-B0A2229EDFB5}" destId="{1F824B0A-1A2C-43E0-96E8-6240E23DC4B0}" srcOrd="2" destOrd="0" presId="urn:microsoft.com/office/officeart/2005/8/layout/pyramid1"/>
    <dgm:cxn modelId="{1D2A3154-FAFA-411B-A1C8-88AC079F9E87}" type="presParOf" srcId="{8C88A5B5-9387-4CF0-A380-B0A2229EDFB5}" destId="{DB40E345-E200-451C-9DC2-AA74A437EDB3}" srcOrd="3" destOrd="0" presId="urn:microsoft.com/office/officeart/2005/8/layout/pyramid1"/>
    <dgm:cxn modelId="{4C6BDCCE-5C13-4ACB-91B3-090D58137071}" type="presParOf" srcId="{4F5D02CF-3CF5-44A2-A563-DCD65D4D3E67}" destId="{BBEF2619-5DA4-4D0E-AC77-B64B6A259B0B}" srcOrd="3" destOrd="0" presId="urn:microsoft.com/office/officeart/2005/8/layout/pyramid1"/>
    <dgm:cxn modelId="{BB081EB3-DEC2-4F15-8E5E-4716C348B99F}" type="presParOf" srcId="{BBEF2619-5DA4-4D0E-AC77-B64B6A259B0B}" destId="{42B8477F-4EB6-414D-9E3D-9104E7D0550E}" srcOrd="0" destOrd="0" presId="urn:microsoft.com/office/officeart/2005/8/layout/pyramid1"/>
    <dgm:cxn modelId="{D4A628B8-E3D8-43AA-B60D-E0E7BA2ED39A}" type="presParOf" srcId="{BBEF2619-5DA4-4D0E-AC77-B64B6A259B0B}" destId="{298E174E-D034-487C-9082-521BD38671F9}" srcOrd="1" destOrd="0" presId="urn:microsoft.com/office/officeart/2005/8/layout/pyramid1"/>
    <dgm:cxn modelId="{CACF27A8-B53C-4399-BAFE-68F89D0996D0}" type="presParOf" srcId="{4F5D02CF-3CF5-44A2-A563-DCD65D4D3E67}" destId="{FC8AC785-D7A9-4F12-A1C2-BDA1EC7F058B}" srcOrd="4" destOrd="0" presId="urn:microsoft.com/office/officeart/2005/8/layout/pyramid1"/>
    <dgm:cxn modelId="{D9A13730-F735-461F-84A8-D5F2003D30D6}" type="presParOf" srcId="{FC8AC785-D7A9-4F12-A1C2-BDA1EC7F058B}" destId="{C3346DE5-CB46-4212-BEBD-A45F9C418AB1}" srcOrd="0" destOrd="0" presId="urn:microsoft.com/office/officeart/2005/8/layout/pyramid1"/>
    <dgm:cxn modelId="{F022B86C-CDBA-4CFB-A7F8-8C78E9825A23}" type="presParOf" srcId="{FC8AC785-D7A9-4F12-A1C2-BDA1EC7F058B}" destId="{56AFEA84-9637-4AE8-8154-1FFE464CA3D6}" srcOrd="1" destOrd="0" presId="urn:microsoft.com/office/officeart/2005/8/layout/pyramid1"/>
    <dgm:cxn modelId="{184A746D-DBB8-4B7F-829E-CC1A7B92045C}" type="presParOf" srcId="{FC8AC785-D7A9-4F12-A1C2-BDA1EC7F058B}" destId="{B25F52DB-F579-4F4F-90F9-3BF6E9620AE7}" srcOrd="2" destOrd="0" presId="urn:microsoft.com/office/officeart/2005/8/layout/pyramid1"/>
    <dgm:cxn modelId="{4FC31409-81E7-4A76-8B07-15AF7D671BCE}" type="presParOf" srcId="{FC8AC785-D7A9-4F12-A1C2-BDA1EC7F058B}" destId="{9698CFA1-1BF2-4E28-A3C6-5E5EE405BDFD}" srcOrd="3" destOrd="0" presId="urn:microsoft.com/office/officeart/2005/8/layout/pyramid1"/>
    <dgm:cxn modelId="{BF21D266-5BA3-4DFF-938B-4A80878B7F39}" type="presParOf" srcId="{4F5D02CF-3CF5-44A2-A563-DCD65D4D3E67}" destId="{356244EE-E379-4A6C-A694-71365CC8528F}" srcOrd="5" destOrd="0" presId="urn:microsoft.com/office/officeart/2005/8/layout/pyramid1"/>
    <dgm:cxn modelId="{A04A1743-E38C-4931-9D1F-6F82D3F1028B}" type="presParOf" srcId="{356244EE-E379-4A6C-A694-71365CC8528F}" destId="{CF67B0A8-0169-467E-BB1C-029431D39211}" srcOrd="0" destOrd="0" presId="urn:microsoft.com/office/officeart/2005/8/layout/pyramid1"/>
    <dgm:cxn modelId="{601FFCBA-5752-4D83-8F1E-8FD777B5CDCF}" type="presParOf" srcId="{356244EE-E379-4A6C-A694-71365CC8528F}" destId="{3E0DAAAA-2ED9-42AC-8623-12BF0244D0FD}" srcOrd="1" destOrd="0" presId="urn:microsoft.com/office/officeart/2005/8/layout/pyramid1"/>
    <dgm:cxn modelId="{3F45E072-9E5F-4083-9579-21DE63B8059A}" type="presParOf" srcId="{356244EE-E379-4A6C-A694-71365CC8528F}" destId="{D4835712-5798-49AD-A507-A134366F40E2}" srcOrd="2" destOrd="0" presId="urn:microsoft.com/office/officeart/2005/8/layout/pyramid1"/>
    <dgm:cxn modelId="{BBE22BA8-B2DE-46D0-925F-718C60CF5DBA}" type="presParOf" srcId="{356244EE-E379-4A6C-A694-71365CC8528F}" destId="{11CA3191-8005-40B5-89C9-FFEA85011F2B}" srcOrd="3"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57D9A29-EE7C-4E32-B819-1C6F2DF8725B}">
      <dgm:prSet/>
      <dgm:spPr/>
      <dgm:t>
        <a:bodyPr/>
        <a:lstStyle/>
        <a:p>
          <a:endParaRPr lang="en-US" dirty="0"/>
        </a:p>
      </dgm:t>
    </dgm:pt>
    <dgm:pt modelId="{6D659A9D-BD5D-465F-A712-14097515ADA3}" type="parTrans" cxnId="{561939EE-0801-4077-A54D-9AEDF5E22915}">
      <dgm:prSet/>
      <dgm:spPr/>
      <dgm:t>
        <a:bodyPr/>
        <a:lstStyle/>
        <a:p>
          <a:endParaRPr lang="en-US"/>
        </a:p>
      </dgm:t>
    </dgm:pt>
    <dgm:pt modelId="{CFB53F2F-E72A-4590-96B2-3B53D39F8923}" type="sibTrans" cxnId="{561939EE-0801-4077-A54D-9AEDF5E22915}">
      <dgm:prSet/>
      <dgm:spPr/>
      <dgm:t>
        <a:bodyPr/>
        <a:lstStyle/>
        <a:p>
          <a:endParaRPr lang="en-US"/>
        </a:p>
      </dgm:t>
    </dgm:pt>
    <dgm:pt modelId="{D7B704A0-5A77-45A0-A4F9-2E48C944CDD8}">
      <dgm:prSet/>
      <dgm:spPr/>
      <dgm:t>
        <a:bodyPr/>
        <a:lstStyle/>
        <a:p>
          <a:pPr rtl="1"/>
          <a:r>
            <a:rPr lang="fa-IR" b="1" dirty="0" smtClean="0">
              <a:cs typeface="B Nazanin" panose="00000400000000000000" pitchFamily="2" charset="-78"/>
            </a:rPr>
            <a:t>مدرک مرحله 7 یوگا</a:t>
          </a:r>
          <a:endParaRPr lang="en-US" dirty="0"/>
        </a:p>
      </dgm:t>
    </dgm:pt>
    <dgm:pt modelId="{8E0D02C1-E3BF-46F3-A2CA-29EADFE4C52D}" type="parTrans" cxnId="{8276471F-98AD-4D4E-A267-075237AB7FF4}">
      <dgm:prSet/>
      <dgm:spPr/>
      <dgm:t>
        <a:bodyPr/>
        <a:lstStyle/>
        <a:p>
          <a:endParaRPr lang="en-US"/>
        </a:p>
      </dgm:t>
    </dgm:pt>
    <dgm:pt modelId="{8FCAB12E-FCD6-424C-9D9C-2E3F179BCE3A}" type="sibTrans" cxnId="{8276471F-98AD-4D4E-A267-075237AB7FF4}">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6C2D9CAC-F804-4760-AFAA-F628F2DD103B}" type="presOf" srcId="{027A9672-A6F8-43C1-BDF9-0AF62E4310B5}" destId="{DB40E345-E200-451C-9DC2-AA74A437EDB3}" srcOrd="1" destOrd="0" presId="urn:microsoft.com/office/officeart/2005/8/layout/pyramid1"/>
    <dgm:cxn modelId="{EAC71C2B-B850-4611-AADA-286EC364E7CA}" type="presOf" srcId="{51C7D3D7-4925-45D8-B8D3-0C150FD69673}" destId="{40E99C02-7E9B-4411-AF99-8071644BD6DE}" srcOrd="1" destOrd="0" presId="urn:microsoft.com/office/officeart/2005/8/layout/pyramid1"/>
    <dgm:cxn modelId="{561939EE-0801-4077-A54D-9AEDF5E22915}" srcId="{143ADFEE-E716-41FF-9A7E-C4C1C2BAA45E}" destId="{E57D9A29-EE7C-4E32-B819-1C6F2DF8725B}" srcOrd="0" destOrd="0" parTransId="{6D659A9D-BD5D-465F-A712-14097515ADA3}" sibTransId="{CFB53F2F-E72A-4590-96B2-3B53D39F8923}"/>
    <dgm:cxn modelId="{D29E2454-C4A1-4AE4-A7D5-64502CF58792}" srcId="{C4D11AF6-BEEF-47D2-B0BF-7BF8350CA01D}" destId="{027A9672-A6F8-43C1-BDF9-0AF62E4310B5}" srcOrd="2" destOrd="0" parTransId="{30BB8756-7C97-4D05-A03B-B0125E12E354}" sibTransId="{9BBE3EBD-3CC9-4ACA-BDB5-CFBD73ACEE9C}"/>
    <dgm:cxn modelId="{E816326A-955A-4DB3-8FE2-AEB3BC08E3DD}" type="presOf" srcId="{BC796A79-57EA-4267-8E01-45A11E22516F}" destId="{298E174E-D034-487C-9082-521BD38671F9}" srcOrd="1" destOrd="0" presId="urn:microsoft.com/office/officeart/2005/8/layout/pyramid1"/>
    <dgm:cxn modelId="{42A3FC39-AE35-4E50-B7EB-B08FD1E05D07}" type="presOf" srcId="{2631C2D7-B020-42D6-800B-861020C68D51}" destId="{80A5B6DF-C006-4EEB-B968-076524FAB5F7}" srcOrd="1" destOrd="0" presId="urn:microsoft.com/office/officeart/2005/8/layout/pyramid1"/>
    <dgm:cxn modelId="{A3F12DBB-1B3F-4444-B314-1E1E6421F315}" type="presOf" srcId="{143ADFEE-E716-41FF-9A7E-C4C1C2BAA45E}" destId="{11CA3191-8005-40B5-89C9-FFEA85011F2B}" srcOrd="1" destOrd="0" presId="urn:microsoft.com/office/officeart/2005/8/layout/pyramid1"/>
    <dgm:cxn modelId="{4AD86D7A-D2D9-4E7C-A309-FA23E26E720C}" type="presOf" srcId="{51C7D3D7-4925-45D8-B8D3-0C150FD69673}" destId="{A5C77D20-06E2-4C79-895B-0F92E591D5B9}" srcOrd="0" destOrd="0" presId="urn:microsoft.com/office/officeart/2005/8/layout/pyramid1"/>
    <dgm:cxn modelId="{F1BB056B-9072-44D5-949B-8CEECABF2E4D}" type="presOf" srcId="{C4D11AF6-BEEF-47D2-B0BF-7BF8350CA01D}" destId="{4F5D02CF-3CF5-44A2-A563-DCD65D4D3E67}" srcOrd="0" destOrd="0" presId="urn:microsoft.com/office/officeart/2005/8/layout/pyramid1"/>
    <dgm:cxn modelId="{FBEAE9EE-9162-4C00-BC19-B85B017FEFE1}" type="presOf" srcId="{2631C2D7-B020-42D6-800B-861020C68D51}" destId="{53E671AC-F892-438B-8F58-35826807C071}" srcOrd="0" destOrd="0" presId="urn:microsoft.com/office/officeart/2005/8/layout/pyramid1"/>
    <dgm:cxn modelId="{1F1EEF0D-2FA3-4A2E-8B48-5BCE4917B0DF}" type="presOf" srcId="{E57D9A29-EE7C-4E32-B819-1C6F2DF8725B}" destId="{7AB7656D-5751-428D-9DA8-35BE47DB41F9}" srcOrd="0" destOrd="0" presId="urn:microsoft.com/office/officeart/2005/8/layout/pyramid1"/>
    <dgm:cxn modelId="{34A05EEF-CCD5-472F-AC01-66D770276B43}" type="presOf" srcId="{D7B704A0-5A77-45A0-A4F9-2E48C944CDD8}" destId="{7AB7656D-5751-428D-9DA8-35BE47DB41F9}" srcOrd="0" destOrd="1" presId="urn:microsoft.com/office/officeart/2005/8/layout/pyramid1"/>
    <dgm:cxn modelId="{8BD6030C-5FBA-4C00-92A1-AEFFD55246EE}" type="presOf" srcId="{E57D9A29-EE7C-4E32-B819-1C6F2DF8725B}" destId="{5C099731-5B32-4810-8D28-7C0EA9E8ED53}"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7D06989A-1774-481B-9641-2FD3ACEE3DAE}" type="presOf" srcId="{588F9E15-1A89-44F7-8B95-FDAC0F5AFE8B}" destId="{B25F52DB-F579-4F4F-90F9-3BF6E9620AE7}" srcOrd="0" destOrd="0" presId="urn:microsoft.com/office/officeart/2005/8/layout/pyramid1"/>
    <dgm:cxn modelId="{0D042563-BB2A-4ECE-8C0C-2D55636D8A92}" type="presOf" srcId="{BC796A79-57EA-4267-8E01-45A11E22516F}" destId="{42B8477F-4EB6-414D-9E3D-9104E7D0550E}" srcOrd="0" destOrd="0" presId="urn:microsoft.com/office/officeart/2005/8/layout/pyramid1"/>
    <dgm:cxn modelId="{8276471F-98AD-4D4E-A267-075237AB7FF4}" srcId="{143ADFEE-E716-41FF-9A7E-C4C1C2BAA45E}" destId="{D7B704A0-5A77-45A0-A4F9-2E48C944CDD8}" srcOrd="1" destOrd="0" parTransId="{8E0D02C1-E3BF-46F3-A2CA-29EADFE4C52D}" sibTransId="{8FCAB12E-FCD6-424C-9D9C-2E3F179BCE3A}"/>
    <dgm:cxn modelId="{0481A7C7-DDFA-426C-B548-DBE0EEBBBDC2}" type="presOf" srcId="{027A9672-A6F8-43C1-BDF9-0AF62E4310B5}" destId="{1F824B0A-1A2C-43E0-96E8-6240E23DC4B0}" srcOrd="0" destOrd="0" presId="urn:microsoft.com/office/officeart/2005/8/layout/pyramid1"/>
    <dgm:cxn modelId="{C24583DA-2A6D-4671-AF92-015D69275AE7}" type="presOf" srcId="{143ADFEE-E716-41FF-9A7E-C4C1C2BAA45E}" destId="{D4835712-5798-49AD-A507-A134366F40E2}" srcOrd="0" destOrd="0" presId="urn:microsoft.com/office/officeart/2005/8/layout/pyramid1"/>
    <dgm:cxn modelId="{A8F5EAFC-63E5-4848-A944-552266BBAE1D}" type="presOf" srcId="{D7B704A0-5A77-45A0-A4F9-2E48C944CDD8}" destId="{5C099731-5B32-4810-8D28-7C0EA9E8ED53}" srcOrd="1" destOrd="1"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4DFFF350-C189-4149-8C51-17BEF50CE560}"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7503C63-44EC-405C-B6EC-9CB7CAF223F4}" type="presParOf" srcId="{4F5D02CF-3CF5-44A2-A563-DCD65D4D3E67}" destId="{6FA1F2A3-1448-4063-813E-1D65F58FE4AE}" srcOrd="0" destOrd="0" presId="urn:microsoft.com/office/officeart/2005/8/layout/pyramid1"/>
    <dgm:cxn modelId="{632B49B4-E472-4B0E-BD95-FF91AEE7A4BA}" type="presParOf" srcId="{6FA1F2A3-1448-4063-813E-1D65F58FE4AE}" destId="{53E671AC-F892-438B-8F58-35826807C071}" srcOrd="0" destOrd="0" presId="urn:microsoft.com/office/officeart/2005/8/layout/pyramid1"/>
    <dgm:cxn modelId="{4724C5BA-AF29-4DC5-99DC-C876C3D9D68A}" type="presParOf" srcId="{6FA1F2A3-1448-4063-813E-1D65F58FE4AE}" destId="{80A5B6DF-C006-4EEB-B968-076524FAB5F7}" srcOrd="1" destOrd="0" presId="urn:microsoft.com/office/officeart/2005/8/layout/pyramid1"/>
    <dgm:cxn modelId="{54E80FB3-893E-4432-9D03-ADFC38E41356}" type="presParOf" srcId="{4F5D02CF-3CF5-44A2-A563-DCD65D4D3E67}" destId="{839986D2-77AD-4817-9E39-DF9EE42A5216}" srcOrd="1" destOrd="0" presId="urn:microsoft.com/office/officeart/2005/8/layout/pyramid1"/>
    <dgm:cxn modelId="{D48475A0-1AB2-48B2-B916-C4D0E1EAD8CE}" type="presParOf" srcId="{839986D2-77AD-4817-9E39-DF9EE42A5216}" destId="{A5C77D20-06E2-4C79-895B-0F92E591D5B9}" srcOrd="0" destOrd="0" presId="urn:microsoft.com/office/officeart/2005/8/layout/pyramid1"/>
    <dgm:cxn modelId="{A1714DD1-BAFB-4914-88AA-08B752114DAB}" type="presParOf" srcId="{839986D2-77AD-4817-9E39-DF9EE42A5216}" destId="{40E99C02-7E9B-4411-AF99-8071644BD6DE}" srcOrd="1" destOrd="0" presId="urn:microsoft.com/office/officeart/2005/8/layout/pyramid1"/>
    <dgm:cxn modelId="{7E88CBAC-5958-4EE9-8E9C-6DB25E2C70E6}" type="presParOf" srcId="{4F5D02CF-3CF5-44A2-A563-DCD65D4D3E67}" destId="{8C88A5B5-9387-4CF0-A380-B0A2229EDFB5}" srcOrd="2" destOrd="0" presId="urn:microsoft.com/office/officeart/2005/8/layout/pyramid1"/>
    <dgm:cxn modelId="{DC17F3CB-4EE6-47F9-A72B-989056079A42}" type="presParOf" srcId="{8C88A5B5-9387-4CF0-A380-B0A2229EDFB5}" destId="{1F824B0A-1A2C-43E0-96E8-6240E23DC4B0}" srcOrd="0" destOrd="0" presId="urn:microsoft.com/office/officeart/2005/8/layout/pyramid1"/>
    <dgm:cxn modelId="{3C7CD7D3-2FF0-4C20-89EB-465FD3656E3D}" type="presParOf" srcId="{8C88A5B5-9387-4CF0-A380-B0A2229EDFB5}" destId="{DB40E345-E200-451C-9DC2-AA74A437EDB3}" srcOrd="1" destOrd="0" presId="urn:microsoft.com/office/officeart/2005/8/layout/pyramid1"/>
    <dgm:cxn modelId="{812E82FC-FE1B-4D7C-BC77-5417956D91E5}" type="presParOf" srcId="{4F5D02CF-3CF5-44A2-A563-DCD65D4D3E67}" destId="{BBEF2619-5DA4-4D0E-AC77-B64B6A259B0B}" srcOrd="3" destOrd="0" presId="urn:microsoft.com/office/officeart/2005/8/layout/pyramid1"/>
    <dgm:cxn modelId="{DD17F915-E4FC-42C6-BE2E-D354EB67D022}" type="presParOf" srcId="{BBEF2619-5DA4-4D0E-AC77-B64B6A259B0B}" destId="{42B8477F-4EB6-414D-9E3D-9104E7D0550E}" srcOrd="0" destOrd="0" presId="urn:microsoft.com/office/officeart/2005/8/layout/pyramid1"/>
    <dgm:cxn modelId="{17386932-A117-4C1C-9AE3-9D487B38EAEB}" type="presParOf" srcId="{BBEF2619-5DA4-4D0E-AC77-B64B6A259B0B}" destId="{298E174E-D034-487C-9082-521BD38671F9}" srcOrd="1" destOrd="0" presId="urn:microsoft.com/office/officeart/2005/8/layout/pyramid1"/>
    <dgm:cxn modelId="{0B35D3E9-0529-40C5-A450-99B062D3B68C}" type="presParOf" srcId="{4F5D02CF-3CF5-44A2-A563-DCD65D4D3E67}" destId="{FC8AC785-D7A9-4F12-A1C2-BDA1EC7F058B}" srcOrd="4" destOrd="0" presId="urn:microsoft.com/office/officeart/2005/8/layout/pyramid1"/>
    <dgm:cxn modelId="{8D481095-EF28-4440-9D16-F9C2153546A0}" type="presParOf" srcId="{FC8AC785-D7A9-4F12-A1C2-BDA1EC7F058B}" destId="{B25F52DB-F579-4F4F-90F9-3BF6E9620AE7}" srcOrd="0" destOrd="0" presId="urn:microsoft.com/office/officeart/2005/8/layout/pyramid1"/>
    <dgm:cxn modelId="{02C4E702-4EC7-4175-8857-E30DD98B1F81}" type="presParOf" srcId="{FC8AC785-D7A9-4F12-A1C2-BDA1EC7F058B}" destId="{9698CFA1-1BF2-4E28-A3C6-5E5EE405BDFD}" srcOrd="1" destOrd="0" presId="urn:microsoft.com/office/officeart/2005/8/layout/pyramid1"/>
    <dgm:cxn modelId="{0E2D7E2C-01B8-4FDA-AC11-552CFB1574EB}" type="presParOf" srcId="{4F5D02CF-3CF5-44A2-A563-DCD65D4D3E67}" destId="{356244EE-E379-4A6C-A694-71365CC8528F}" srcOrd="5" destOrd="0" presId="urn:microsoft.com/office/officeart/2005/8/layout/pyramid1"/>
    <dgm:cxn modelId="{A1346ED1-3BFE-43AD-A1BA-09F132E7A808}" type="presParOf" srcId="{356244EE-E379-4A6C-A694-71365CC8528F}" destId="{7AB7656D-5751-428D-9DA8-35BE47DB41F9}" srcOrd="0" destOrd="0" presId="urn:microsoft.com/office/officeart/2005/8/layout/pyramid1"/>
    <dgm:cxn modelId="{97EAA1A9-4259-4A85-ACC9-E5748A8CB612}" type="presParOf" srcId="{356244EE-E379-4A6C-A694-71365CC8528F}" destId="{5C099731-5B32-4810-8D28-7C0EA9E8ED53}" srcOrd="1" destOrd="0" presId="urn:microsoft.com/office/officeart/2005/8/layout/pyramid1"/>
    <dgm:cxn modelId="{B1542644-E43A-4E79-B7FF-029A52FCA824}" type="presParOf" srcId="{356244EE-E379-4A6C-A694-71365CC8528F}" destId="{D4835712-5798-49AD-A507-A134366F40E2}" srcOrd="2" destOrd="0" presId="urn:microsoft.com/office/officeart/2005/8/layout/pyramid1"/>
    <dgm:cxn modelId="{48CF029A-D8D9-453A-A469-46A23409E424}"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قبولی درآزمون ورودی بهمراه (دروس تئوری درجه 3 یا  لیسانس تربیت بدنی یا مدرک مربیگری یکی از رشته های ورزشی) یا مربیگری درجه 3 شنا یا  مدرک نجات غریق</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DC892D6F-A8AA-44A1-BBD0-CF7220F44572}">
      <dgm:prSet/>
      <dgm:spPr/>
      <dgm:t>
        <a:bodyPr/>
        <a:lstStyle/>
        <a:p>
          <a:pPr algn="l"/>
          <a:endParaRPr lang="en-US" sz="800" dirty="0"/>
        </a:p>
      </dgm:t>
    </dgm:pt>
    <dgm:pt modelId="{103EC86F-9C28-448E-940F-CF26E055920A}" type="parTrans" cxnId="{EAA88C90-1E4D-4834-890D-AB68F70F4AAA}">
      <dgm:prSet/>
      <dgm:spPr/>
      <dgm:t>
        <a:bodyPr/>
        <a:lstStyle/>
        <a:p>
          <a:endParaRPr lang="en-US"/>
        </a:p>
      </dgm:t>
    </dgm:pt>
    <dgm:pt modelId="{9C7ADE61-CCC5-4EF9-8F91-F9EFE4DA7A08}" type="sibTrans" cxnId="{EAA88C90-1E4D-4834-890D-AB68F70F4AAA}">
      <dgm:prSet/>
      <dgm:spPr/>
      <dgm:t>
        <a:bodyPr/>
        <a:lstStyle/>
        <a:p>
          <a:endParaRPr lang="en-US"/>
        </a:p>
      </dgm:t>
    </dgm:pt>
    <dgm:pt modelId="{13081EF8-C556-4E7F-AE1A-6F42A6859A64}">
      <dgm:prSet custT="1"/>
      <dgm:spPr/>
      <dgm:t>
        <a:bodyPr/>
        <a:lstStyle/>
        <a:p>
          <a:pPr algn="ctr" rtl="1"/>
          <a:r>
            <a:rPr lang="fa-IR" sz="1400" b="1" dirty="0" smtClean="0">
              <a:cs typeface="B Nazanin" panose="00000400000000000000" pitchFamily="2" charset="-78"/>
            </a:rPr>
            <a:t>مربیگری درجه 3 ورزش در آب</a:t>
          </a:r>
          <a:endParaRPr lang="en-US" sz="1400" b="1" dirty="0">
            <a:cs typeface="B Nazanin" panose="00000400000000000000" pitchFamily="2" charset="-78"/>
          </a:endParaRPr>
        </a:p>
      </dgm:t>
    </dgm:pt>
    <dgm:pt modelId="{19224728-6EDC-45FB-8CA4-956BA2D2BEEE}" type="parTrans" cxnId="{FF6367B1-3E7A-4BF2-B881-D4B570082645}">
      <dgm:prSet/>
      <dgm:spPr/>
      <dgm:t>
        <a:bodyPr/>
        <a:lstStyle/>
        <a:p>
          <a:endParaRPr lang="en-US"/>
        </a:p>
      </dgm:t>
    </dgm:pt>
    <dgm:pt modelId="{F255152F-2633-4037-A233-D80DA8CFACC7}" type="sibTrans" cxnId="{FF6367B1-3E7A-4BF2-B881-D4B570082645}">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2"/>
      <dgm:spPr/>
      <dgm:t>
        <a:bodyPr/>
        <a:lstStyle/>
        <a:p>
          <a:endParaRPr lang="en-US"/>
        </a:p>
      </dgm:t>
    </dgm:pt>
    <dgm:pt modelId="{23F02835-3CB2-4D38-928D-41A2310E4F1D}" type="pres">
      <dgm:prSet presAssocID="{027A9672-A6F8-43C1-BDF9-0AF62E4310B5}" presName="acctTx" presStyleLbl="alignAcc1" presStyleIdx="0" presStyleCnt="2">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1" presStyleCnt="2"/>
      <dgm:spPr/>
      <dgm:t>
        <a:bodyPr/>
        <a:lstStyle/>
        <a:p>
          <a:endParaRPr lang="en-US"/>
        </a:p>
      </dgm:t>
    </dgm:pt>
    <dgm:pt modelId="{3E0DAAAA-2ED9-42AC-8623-12BF0244D0FD}" type="pres">
      <dgm:prSet presAssocID="{143ADFEE-E716-41FF-9A7E-C4C1C2BAA45E}" presName="acctTx" presStyleLbl="alignAcc1" presStyleIdx="1" presStyleCnt="2">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E5E60AC-46E0-4D0F-8484-131C31A18CE6}" type="presOf" srcId="{588F9E15-1A89-44F7-8B95-FDAC0F5AFE8B}" destId="{B25F52DB-F579-4F4F-90F9-3BF6E9620AE7}" srcOrd="0" destOrd="0" presId="urn:microsoft.com/office/officeart/2005/8/layout/pyramid1"/>
    <dgm:cxn modelId="{1DB5618D-DCD9-4D4C-A7D3-1B901E324BBA}" type="presOf" srcId="{BC796A79-57EA-4267-8E01-45A11E22516F}" destId="{42B8477F-4EB6-414D-9E3D-9104E7D0550E}" srcOrd="0" destOrd="0" presId="urn:microsoft.com/office/officeart/2005/8/layout/pyramid1"/>
    <dgm:cxn modelId="{EAA88C90-1E4D-4834-890D-AB68F70F4AAA}" srcId="{027A9672-A6F8-43C1-BDF9-0AF62E4310B5}" destId="{DC892D6F-A8AA-44A1-BBD0-CF7220F44572}" srcOrd="0" destOrd="0" parTransId="{103EC86F-9C28-448E-940F-CF26E055920A}" sibTransId="{9C7ADE61-CCC5-4EF9-8F91-F9EFE4DA7A08}"/>
    <dgm:cxn modelId="{EE1B9DF5-2A34-4804-99E3-CC6B60A4BCF7}" type="presOf" srcId="{027A9672-A6F8-43C1-BDF9-0AF62E4310B5}" destId="{1F824B0A-1A2C-43E0-96E8-6240E23DC4B0}" srcOrd="0" destOrd="0" presId="urn:microsoft.com/office/officeart/2005/8/layout/pyramid1"/>
    <dgm:cxn modelId="{31E16FAC-89A8-41D7-8368-8FFC7117A63F}" type="presOf" srcId="{BA8C25EA-9161-4062-A752-4670AE437685}" destId="{3E0DAAAA-2ED9-42AC-8623-12BF0244D0FD}" srcOrd="1" destOrd="0" presId="urn:microsoft.com/office/officeart/2005/8/layout/pyramid1"/>
    <dgm:cxn modelId="{0ABF0B14-EED1-4D25-B369-953B0AD672A6}" srcId="{143ADFEE-E716-41FF-9A7E-C4C1C2BAA45E}" destId="{27498AF6-3DDE-4AD9-A7B8-29CA075B9D5B}" srcOrd="1" destOrd="0" parTransId="{950AD380-C5F8-4D74-9DB8-198C8B7008AA}" sibTransId="{C9D645B6-9EBF-483D-BF1A-03FDBB5CBEC0}"/>
    <dgm:cxn modelId="{D29E2454-C4A1-4AE4-A7D5-64502CF58792}" srcId="{C4D11AF6-BEEF-47D2-B0BF-7BF8350CA01D}" destId="{027A9672-A6F8-43C1-BDF9-0AF62E4310B5}" srcOrd="2" destOrd="0" parTransId="{30BB8756-7C97-4D05-A03B-B0125E12E354}" sibTransId="{9BBE3EBD-3CC9-4ACA-BDB5-CFBD73ACEE9C}"/>
    <dgm:cxn modelId="{60B6D4C2-A9C8-407D-9DFF-C3F723853DCC}" type="presOf" srcId="{13081EF8-C556-4E7F-AE1A-6F42A6859A64}" destId="{23F02835-3CB2-4D38-928D-41A2310E4F1D}" srcOrd="1" destOrd="1" presId="urn:microsoft.com/office/officeart/2005/8/layout/pyramid1"/>
    <dgm:cxn modelId="{D35CC07A-8A00-47F9-8097-5557BB8F7F17}" type="presOf" srcId="{BC796A79-57EA-4267-8E01-45A11E22516F}" destId="{298E174E-D034-487C-9082-521BD38671F9}" srcOrd="1" destOrd="0" presId="urn:microsoft.com/office/officeart/2005/8/layout/pyramid1"/>
    <dgm:cxn modelId="{D3C7CDA6-2F56-4F6B-B028-C3042173B158}" type="presOf" srcId="{2631C2D7-B020-42D6-800B-861020C68D51}" destId="{80A5B6DF-C006-4EEB-B968-076524FAB5F7}" srcOrd="1" destOrd="0" presId="urn:microsoft.com/office/officeart/2005/8/layout/pyramid1"/>
    <dgm:cxn modelId="{1DA44584-666A-493C-B46F-EB8157DB9297}" type="presOf" srcId="{588F9E15-1A89-44F7-8B95-FDAC0F5AFE8B}" destId="{9698CFA1-1BF2-4E28-A3C6-5E5EE405BDFD}" srcOrd="1" destOrd="0" presId="urn:microsoft.com/office/officeart/2005/8/layout/pyramid1"/>
    <dgm:cxn modelId="{34FB5D42-C45F-4947-95CD-9CD34405114C}" type="presOf" srcId="{DC892D6F-A8AA-44A1-BBD0-CF7220F44572}" destId="{026EF4D5-C468-470C-B65B-7ADDD610E372}" srcOrd="0" destOrd="0" presId="urn:microsoft.com/office/officeart/2005/8/layout/pyramid1"/>
    <dgm:cxn modelId="{FF6367B1-3E7A-4BF2-B881-D4B570082645}" srcId="{027A9672-A6F8-43C1-BDF9-0AF62E4310B5}" destId="{13081EF8-C556-4E7F-AE1A-6F42A6859A64}" srcOrd="1" destOrd="0" parTransId="{19224728-6EDC-45FB-8CA4-956BA2D2BEEE}" sibTransId="{F255152F-2633-4037-A233-D80DA8CFACC7}"/>
    <dgm:cxn modelId="{506FF77D-234F-4A96-A149-5879237379B5}" type="presOf" srcId="{C4D11AF6-BEEF-47D2-B0BF-7BF8350CA01D}" destId="{4F5D02CF-3CF5-44A2-A563-DCD65D4D3E67}" srcOrd="0" destOrd="0" presId="urn:microsoft.com/office/officeart/2005/8/layout/pyramid1"/>
    <dgm:cxn modelId="{5F119D4A-6F90-4984-B87F-13C60F6710CB}" type="presOf" srcId="{143ADFEE-E716-41FF-9A7E-C4C1C2BAA45E}" destId="{D4835712-5798-49AD-A507-A134366F40E2}" srcOrd="0" destOrd="0" presId="urn:microsoft.com/office/officeart/2005/8/layout/pyramid1"/>
    <dgm:cxn modelId="{63C09CD7-5740-48E4-8960-6B329B930D72}" type="presOf" srcId="{BA8C25EA-9161-4062-A752-4670AE437685}" destId="{CF67B0A8-0169-467E-BB1C-029431D39211}" srcOrd="0" destOrd="0" presId="urn:microsoft.com/office/officeart/2005/8/layout/pyramid1"/>
    <dgm:cxn modelId="{B55A96D5-345B-4834-9316-E9043064567C}" type="presOf" srcId="{51C7D3D7-4925-45D8-B8D3-0C150FD69673}" destId="{40E99C02-7E9B-4411-AF99-8071644BD6DE}" srcOrd="1" destOrd="0" presId="urn:microsoft.com/office/officeart/2005/8/layout/pyramid1"/>
    <dgm:cxn modelId="{A7C3902E-8C6A-4316-9708-8B4209612AD3}" type="presOf" srcId="{143ADFEE-E716-41FF-9A7E-C4C1C2BAA45E}" destId="{11CA3191-8005-40B5-89C9-FFEA85011F2B}"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59ABBBAD-790F-428A-8FAA-5B683A4AAF95}" srcId="{143ADFEE-E716-41FF-9A7E-C4C1C2BAA45E}" destId="{BA8C25EA-9161-4062-A752-4670AE437685}" srcOrd="0" destOrd="0" parTransId="{DF560316-0912-4934-BF9E-894C550134C9}" sibTransId="{3DB83EF8-869B-45AF-914A-A5CB94438D48}"/>
    <dgm:cxn modelId="{45EEE071-F80C-4E36-BD9A-41C7418B841C}" type="presOf" srcId="{DC892D6F-A8AA-44A1-BBD0-CF7220F44572}" destId="{23F02835-3CB2-4D38-928D-41A2310E4F1D}" srcOrd="1" destOrd="0" presId="urn:microsoft.com/office/officeart/2005/8/layout/pyramid1"/>
    <dgm:cxn modelId="{378ECA67-63E1-4E01-B22C-0DB310BFC5D1}" type="presOf" srcId="{027A9672-A6F8-43C1-BDF9-0AF62E4310B5}" destId="{DB40E345-E200-451C-9DC2-AA74A437EDB3}" srcOrd="1" destOrd="0" presId="urn:microsoft.com/office/officeart/2005/8/layout/pyramid1"/>
    <dgm:cxn modelId="{E5F7BB94-976A-4571-BBFC-602B590EFC30}" type="presOf" srcId="{2631C2D7-B020-42D6-800B-861020C68D51}" destId="{53E671AC-F892-438B-8F58-35826807C071}" srcOrd="0" destOrd="0" presId="urn:microsoft.com/office/officeart/2005/8/layout/pyramid1"/>
    <dgm:cxn modelId="{6E97C17B-1F7C-4CC4-8B7F-4E33EC083A46}" type="presOf" srcId="{51C7D3D7-4925-45D8-B8D3-0C150FD69673}" destId="{A5C77D20-06E2-4C79-895B-0F92E591D5B9}" srcOrd="0" destOrd="0" presId="urn:microsoft.com/office/officeart/2005/8/layout/pyramid1"/>
    <dgm:cxn modelId="{CBF6EEB6-07BE-46EB-9182-D45F4065D300}" type="presOf" srcId="{27498AF6-3DDE-4AD9-A7B8-29CA075B9D5B}" destId="{3E0DAAAA-2ED9-42AC-8623-12BF0244D0FD}" srcOrd="1" destOrd="1"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0E759E86-EE0F-4E34-9DB1-CF9D403B136B}" type="presOf" srcId="{27498AF6-3DDE-4AD9-A7B8-29CA075B9D5B}" destId="{CF67B0A8-0169-467E-BB1C-029431D39211}" srcOrd="0" destOrd="1" presId="urn:microsoft.com/office/officeart/2005/8/layout/pyramid1"/>
    <dgm:cxn modelId="{4F85DBE2-30A0-44DE-8A6E-1EE618D351D2}" type="presOf" srcId="{13081EF8-C556-4E7F-AE1A-6F42A6859A64}" destId="{026EF4D5-C468-470C-B65B-7ADDD610E372}" srcOrd="0" destOrd="1"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ED705633-F497-411D-A9E7-53745B0380B0}" type="presParOf" srcId="{4F5D02CF-3CF5-44A2-A563-DCD65D4D3E67}" destId="{6FA1F2A3-1448-4063-813E-1D65F58FE4AE}" srcOrd="0" destOrd="0" presId="urn:microsoft.com/office/officeart/2005/8/layout/pyramid1"/>
    <dgm:cxn modelId="{C6B0337C-A941-494F-8C8E-850832F6A06D}" type="presParOf" srcId="{6FA1F2A3-1448-4063-813E-1D65F58FE4AE}" destId="{53E671AC-F892-438B-8F58-35826807C071}" srcOrd="0" destOrd="0" presId="urn:microsoft.com/office/officeart/2005/8/layout/pyramid1"/>
    <dgm:cxn modelId="{592AB4C3-1EEA-4EE9-AC8B-5A3995081A65}" type="presParOf" srcId="{6FA1F2A3-1448-4063-813E-1D65F58FE4AE}" destId="{80A5B6DF-C006-4EEB-B968-076524FAB5F7}" srcOrd="1" destOrd="0" presId="urn:microsoft.com/office/officeart/2005/8/layout/pyramid1"/>
    <dgm:cxn modelId="{5695637E-0999-4AF6-981F-0E7FBBFC0C0D}" type="presParOf" srcId="{4F5D02CF-3CF5-44A2-A563-DCD65D4D3E67}" destId="{839986D2-77AD-4817-9E39-DF9EE42A5216}" srcOrd="1" destOrd="0" presId="urn:microsoft.com/office/officeart/2005/8/layout/pyramid1"/>
    <dgm:cxn modelId="{43DCA03C-9A6B-4F35-90D2-E2CFDB408948}" type="presParOf" srcId="{839986D2-77AD-4817-9E39-DF9EE42A5216}" destId="{A5C77D20-06E2-4C79-895B-0F92E591D5B9}" srcOrd="0" destOrd="0" presId="urn:microsoft.com/office/officeart/2005/8/layout/pyramid1"/>
    <dgm:cxn modelId="{4D18D64F-3398-417F-B24F-AE64564D7915}" type="presParOf" srcId="{839986D2-77AD-4817-9E39-DF9EE42A5216}" destId="{40E99C02-7E9B-4411-AF99-8071644BD6DE}" srcOrd="1" destOrd="0" presId="urn:microsoft.com/office/officeart/2005/8/layout/pyramid1"/>
    <dgm:cxn modelId="{529DD948-C098-4591-AB94-386914194D08}" type="presParOf" srcId="{4F5D02CF-3CF5-44A2-A563-DCD65D4D3E67}" destId="{8C88A5B5-9387-4CF0-A380-B0A2229EDFB5}" srcOrd="2" destOrd="0" presId="urn:microsoft.com/office/officeart/2005/8/layout/pyramid1"/>
    <dgm:cxn modelId="{C5BECFDD-6C1F-4691-964B-25004EAB29F5}" type="presParOf" srcId="{8C88A5B5-9387-4CF0-A380-B0A2229EDFB5}" destId="{026EF4D5-C468-470C-B65B-7ADDD610E372}" srcOrd="0" destOrd="0" presId="urn:microsoft.com/office/officeart/2005/8/layout/pyramid1"/>
    <dgm:cxn modelId="{615374ED-E310-419C-AC56-578B818B452A}" type="presParOf" srcId="{8C88A5B5-9387-4CF0-A380-B0A2229EDFB5}" destId="{23F02835-3CB2-4D38-928D-41A2310E4F1D}" srcOrd="1" destOrd="0" presId="urn:microsoft.com/office/officeart/2005/8/layout/pyramid1"/>
    <dgm:cxn modelId="{1A41CCDA-456A-4562-A4D9-460FC932F75C}" type="presParOf" srcId="{8C88A5B5-9387-4CF0-A380-B0A2229EDFB5}" destId="{1F824B0A-1A2C-43E0-96E8-6240E23DC4B0}" srcOrd="2" destOrd="0" presId="urn:microsoft.com/office/officeart/2005/8/layout/pyramid1"/>
    <dgm:cxn modelId="{842F1348-023F-40BA-84BD-0100E9081211}" type="presParOf" srcId="{8C88A5B5-9387-4CF0-A380-B0A2229EDFB5}" destId="{DB40E345-E200-451C-9DC2-AA74A437EDB3}" srcOrd="3" destOrd="0" presId="urn:microsoft.com/office/officeart/2005/8/layout/pyramid1"/>
    <dgm:cxn modelId="{322BA695-1CBF-4CE6-9638-0E336057CB18}" type="presParOf" srcId="{4F5D02CF-3CF5-44A2-A563-DCD65D4D3E67}" destId="{BBEF2619-5DA4-4D0E-AC77-B64B6A259B0B}" srcOrd="3" destOrd="0" presId="urn:microsoft.com/office/officeart/2005/8/layout/pyramid1"/>
    <dgm:cxn modelId="{5C2BA7A1-2A95-40C3-A41A-8C1B589EA4AA}" type="presParOf" srcId="{BBEF2619-5DA4-4D0E-AC77-B64B6A259B0B}" destId="{42B8477F-4EB6-414D-9E3D-9104E7D0550E}" srcOrd="0" destOrd="0" presId="urn:microsoft.com/office/officeart/2005/8/layout/pyramid1"/>
    <dgm:cxn modelId="{8C9F02CB-CE2D-4F80-9E42-94FFD7A3B40E}" type="presParOf" srcId="{BBEF2619-5DA4-4D0E-AC77-B64B6A259B0B}" destId="{298E174E-D034-487C-9082-521BD38671F9}" srcOrd="1" destOrd="0" presId="urn:microsoft.com/office/officeart/2005/8/layout/pyramid1"/>
    <dgm:cxn modelId="{B23EA1A2-3C96-4C72-9013-C99B8EA3987E}" type="presParOf" srcId="{4F5D02CF-3CF5-44A2-A563-DCD65D4D3E67}" destId="{FC8AC785-D7A9-4F12-A1C2-BDA1EC7F058B}" srcOrd="4" destOrd="0" presId="urn:microsoft.com/office/officeart/2005/8/layout/pyramid1"/>
    <dgm:cxn modelId="{46E150BA-87DD-4F2C-BAEB-A5215742289C}" type="presParOf" srcId="{FC8AC785-D7A9-4F12-A1C2-BDA1EC7F058B}" destId="{B25F52DB-F579-4F4F-90F9-3BF6E9620AE7}" srcOrd="0" destOrd="0" presId="urn:microsoft.com/office/officeart/2005/8/layout/pyramid1"/>
    <dgm:cxn modelId="{92535B74-94B6-48E9-875D-C71B987095F1}" type="presParOf" srcId="{FC8AC785-D7A9-4F12-A1C2-BDA1EC7F058B}" destId="{9698CFA1-1BF2-4E28-A3C6-5E5EE405BDFD}" srcOrd="1" destOrd="0" presId="urn:microsoft.com/office/officeart/2005/8/layout/pyramid1"/>
    <dgm:cxn modelId="{0597F59E-2C5C-46F1-B2BA-EC031167A8A9}" type="presParOf" srcId="{4F5D02CF-3CF5-44A2-A563-DCD65D4D3E67}" destId="{356244EE-E379-4A6C-A694-71365CC8528F}" srcOrd="5" destOrd="0" presId="urn:microsoft.com/office/officeart/2005/8/layout/pyramid1"/>
    <dgm:cxn modelId="{B877FFE1-1805-4B3B-B930-5609506313A9}" type="presParOf" srcId="{356244EE-E379-4A6C-A694-71365CC8528F}" destId="{CF67B0A8-0169-467E-BB1C-029431D39211}" srcOrd="0" destOrd="0" presId="urn:microsoft.com/office/officeart/2005/8/layout/pyramid1"/>
    <dgm:cxn modelId="{65D58F2C-381A-4C16-A088-32E80AAEE687}" type="presParOf" srcId="{356244EE-E379-4A6C-A694-71365CC8528F}" destId="{3E0DAAAA-2ED9-42AC-8623-12BF0244D0FD}" srcOrd="1" destOrd="0" presId="urn:microsoft.com/office/officeart/2005/8/layout/pyramid1"/>
    <dgm:cxn modelId="{621A4F8E-8581-4F68-9BE5-C51A79C95909}" type="presParOf" srcId="{356244EE-E379-4A6C-A694-71365CC8528F}" destId="{D4835712-5798-49AD-A507-A134366F40E2}" srcOrd="2" destOrd="0" presId="urn:microsoft.com/office/officeart/2005/8/layout/pyramid1"/>
    <dgm:cxn modelId="{C06577BD-E0EA-4F42-9163-2EA291402B04}"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rgbClr val="00B050"/>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کارگاه 40 ساعته، دروس تئوری (درجه 3) یا  لیسانس تربیت بدنی یا مدرک مربیگری یکی از رشته های ورزشی</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DC892D6F-A8AA-44A1-BBD0-CF7220F44572}">
      <dgm:prSet/>
      <dgm:spPr/>
      <dgm:t>
        <a:bodyPr/>
        <a:lstStyle/>
        <a:p>
          <a:pPr algn="l"/>
          <a:endParaRPr lang="en-US" sz="800" dirty="0"/>
        </a:p>
      </dgm:t>
    </dgm:pt>
    <dgm:pt modelId="{103EC86F-9C28-448E-940F-CF26E055920A}" type="parTrans" cxnId="{EAA88C90-1E4D-4834-890D-AB68F70F4AAA}">
      <dgm:prSet/>
      <dgm:spPr/>
      <dgm:t>
        <a:bodyPr/>
        <a:lstStyle/>
        <a:p>
          <a:endParaRPr lang="en-US"/>
        </a:p>
      </dgm:t>
    </dgm:pt>
    <dgm:pt modelId="{9C7ADE61-CCC5-4EF9-8F91-F9EFE4DA7A08}" type="sibTrans" cxnId="{EAA88C90-1E4D-4834-890D-AB68F70F4AAA}">
      <dgm:prSet/>
      <dgm:spPr/>
      <dgm:t>
        <a:bodyPr/>
        <a:lstStyle/>
        <a:p>
          <a:endParaRPr lang="en-US"/>
        </a:p>
      </dgm:t>
    </dgm:pt>
    <dgm:pt modelId="{13081EF8-C556-4E7F-AE1A-6F42A6859A64}">
      <dgm:prSet custT="1"/>
      <dgm:spPr/>
      <dgm:t>
        <a:bodyPr/>
        <a:lstStyle/>
        <a:p>
          <a:pPr algn="ctr" rtl="1"/>
          <a:r>
            <a:rPr lang="fa-IR" sz="1400" b="1" dirty="0" smtClean="0">
              <a:cs typeface="B Nazanin" panose="00000400000000000000" pitchFamily="2" charset="-78"/>
            </a:rPr>
            <a:t>مربیگری درجه 2 ایروبیک،استپ،کانگو جامپ </a:t>
          </a:r>
          <a:endParaRPr lang="en-US" sz="1400" b="1" dirty="0">
            <a:cs typeface="B Nazanin" panose="00000400000000000000" pitchFamily="2" charset="-78"/>
          </a:endParaRPr>
        </a:p>
      </dgm:t>
    </dgm:pt>
    <dgm:pt modelId="{19224728-6EDC-45FB-8CA4-956BA2D2BEEE}" type="parTrans" cxnId="{FF6367B1-3E7A-4BF2-B881-D4B570082645}">
      <dgm:prSet/>
      <dgm:spPr/>
      <dgm:t>
        <a:bodyPr/>
        <a:lstStyle/>
        <a:p>
          <a:endParaRPr lang="en-US"/>
        </a:p>
      </dgm:t>
    </dgm:pt>
    <dgm:pt modelId="{F255152F-2633-4037-A233-D80DA8CFACC7}" type="sibTrans" cxnId="{FF6367B1-3E7A-4BF2-B881-D4B570082645}">
      <dgm:prSet/>
      <dgm:spPr/>
      <dgm:t>
        <a:bodyPr/>
        <a:lstStyle/>
        <a:p>
          <a:endParaRPr lang="en-US"/>
        </a:p>
      </dgm:t>
    </dgm:pt>
    <dgm:pt modelId="{5044DA2F-44D9-43ED-80BE-99CA3885120E}">
      <dgm:prSet/>
      <dgm:spPr/>
      <dgm:t>
        <a:bodyPr/>
        <a:lstStyle/>
        <a:p>
          <a:endParaRPr lang="en-US" sz="800" dirty="0"/>
        </a:p>
      </dgm:t>
    </dgm:pt>
    <dgm:pt modelId="{224DC36B-B4FF-418E-BA77-292709ABEF4A}" type="parTrans" cxnId="{CEE544F1-ED76-4CB0-AA0D-4EC1688393CD}">
      <dgm:prSet/>
      <dgm:spPr/>
      <dgm:t>
        <a:bodyPr/>
        <a:lstStyle/>
        <a:p>
          <a:endParaRPr lang="en-US"/>
        </a:p>
      </dgm:t>
    </dgm:pt>
    <dgm:pt modelId="{63A090CD-082B-4214-86C3-CD87B302499C}" type="sibTrans" cxnId="{CEE544F1-ED76-4CB0-AA0D-4EC1688393CD}">
      <dgm:prSet/>
      <dgm:spPr/>
      <dgm:t>
        <a:bodyPr/>
        <a:lstStyle/>
        <a:p>
          <a:endParaRPr lang="en-US"/>
        </a:p>
      </dgm:t>
    </dgm:pt>
    <dgm:pt modelId="{4033FCB9-E331-4A68-903F-4DDDDB96D033}">
      <dgm:prSet custT="1"/>
      <dgm:spPr/>
      <dgm:t>
        <a:bodyPr/>
        <a:lstStyle/>
        <a:p>
          <a:pPr rtl="1"/>
          <a:r>
            <a:rPr lang="fa-IR" sz="1400" b="1" dirty="0" smtClean="0">
              <a:cs typeface="B Nazanin" panose="00000400000000000000" pitchFamily="2" charset="-78"/>
            </a:rPr>
            <a:t>مربیگری ایروبیک،استپ،کانگو جامپ  درجه 2، دروس تئوری درجه 1 و 75 امتیاز</a:t>
          </a:r>
          <a:endParaRPr lang="en-US" sz="1400" b="1" dirty="0">
            <a:cs typeface="B Nazanin" panose="00000400000000000000" pitchFamily="2" charset="-78"/>
          </a:endParaRPr>
        </a:p>
      </dgm:t>
    </dgm:pt>
    <dgm:pt modelId="{7A4133A2-E61E-4F4C-B620-9611FAF359DE}" type="parTrans" cxnId="{4BA0937C-FDA0-4B12-A8A7-AA0EE2FE7AE0}">
      <dgm:prSet/>
      <dgm:spPr/>
      <dgm:t>
        <a:bodyPr/>
        <a:lstStyle/>
        <a:p>
          <a:endParaRPr lang="en-US"/>
        </a:p>
      </dgm:t>
    </dgm:pt>
    <dgm:pt modelId="{CA3DBF68-51D2-4D82-A458-AE22B05B7265}" type="sibTrans" cxnId="{4BA0937C-FDA0-4B12-A8A7-AA0EE2FE7AE0}">
      <dgm:prSet/>
      <dgm:spPr/>
      <dgm:t>
        <a:bodyPr/>
        <a:lstStyle/>
        <a:p>
          <a:endParaRPr lang="en-US"/>
        </a:p>
      </dgm:t>
    </dgm:pt>
    <dgm:pt modelId="{2C1D9AF1-B25E-47EA-A7F4-CDDC8A72D692}">
      <dgm:prSet/>
      <dgm:spPr/>
      <dgm:t>
        <a:bodyPr/>
        <a:lstStyle/>
        <a:p>
          <a:endParaRPr lang="en-US" dirty="0"/>
        </a:p>
      </dgm:t>
    </dgm:pt>
    <dgm:pt modelId="{411A482B-B86C-4C53-A845-C8266B70F82E}" type="parTrans" cxnId="{42C7247F-9962-4F73-BB1B-E39E36EBB25C}">
      <dgm:prSet/>
      <dgm:spPr/>
      <dgm:t>
        <a:bodyPr/>
        <a:lstStyle/>
        <a:p>
          <a:endParaRPr lang="en-US"/>
        </a:p>
      </dgm:t>
    </dgm:pt>
    <dgm:pt modelId="{9EFE2866-F325-46C6-9038-4A35D8AE1F38}" type="sibTrans" cxnId="{42C7247F-9962-4F73-BB1B-E39E36EBB25C}">
      <dgm:prSet/>
      <dgm:spPr/>
      <dgm:t>
        <a:bodyPr/>
        <a:lstStyle/>
        <a:p>
          <a:endParaRPr lang="en-US"/>
        </a:p>
      </dgm:t>
    </dgm:pt>
    <dgm:pt modelId="{E1B2C4BD-4357-4CB1-97F1-808DB1EDDF7E}">
      <dgm:prSet/>
      <dgm:spPr/>
      <dgm:t>
        <a:bodyPr/>
        <a:lstStyle/>
        <a:p>
          <a:pPr rtl="1"/>
          <a:r>
            <a:rPr lang="fa-IR" b="1" dirty="0" smtClean="0">
              <a:cs typeface="B Nazanin" panose="00000400000000000000" pitchFamily="2" charset="-78"/>
            </a:rPr>
            <a:t>مربیگری  ایروبیک،استپ،کانگو جامپ درجه 3، دروس تئوری درجه 2، گذراندن کارگاه های اجباری ارتقاء، 75 امتیاز</a:t>
          </a:r>
          <a:endParaRPr lang="en-US" b="1" dirty="0">
            <a:cs typeface="B Nazanin" panose="00000400000000000000" pitchFamily="2" charset="-78"/>
          </a:endParaRPr>
        </a:p>
      </dgm:t>
    </dgm:pt>
    <dgm:pt modelId="{A34DC391-3F28-449F-9714-BFBADAC76DD2}" type="parTrans" cxnId="{4F2E83FA-6571-43B7-BF44-9F4299762BD7}">
      <dgm:prSet/>
      <dgm:spPr/>
      <dgm:t>
        <a:bodyPr/>
        <a:lstStyle/>
        <a:p>
          <a:endParaRPr lang="en-US"/>
        </a:p>
      </dgm:t>
    </dgm:pt>
    <dgm:pt modelId="{2FBDDC19-6377-4832-9113-6509E141864C}" type="sibTrans" cxnId="{4F2E83FA-6571-43B7-BF44-9F4299762BD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4"/>
      <dgm:spPr/>
      <dgm:t>
        <a:bodyPr/>
        <a:lstStyle/>
        <a:p>
          <a:endParaRPr lang="en-US"/>
        </a:p>
      </dgm:t>
    </dgm:pt>
    <dgm:pt modelId="{23F02835-3CB2-4D38-928D-41A2310E4F1D}" type="pres">
      <dgm:prSet presAssocID="{027A9672-A6F8-43C1-BDF9-0AF62E4310B5}" presName="acctTx" presStyleLbl="alignAcc1" presStyleIdx="0" presStyleCnt="4">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980755D0-2D95-4F19-ABE7-0E702E2FED2C}" type="pres">
      <dgm:prSet presAssocID="{BC796A79-57EA-4267-8E01-45A11E22516F}" presName="acctBkgd" presStyleLbl="alignAcc1" presStyleIdx="1" presStyleCnt="4"/>
      <dgm:spPr/>
      <dgm:t>
        <a:bodyPr/>
        <a:lstStyle/>
        <a:p>
          <a:endParaRPr lang="en-US"/>
        </a:p>
      </dgm:t>
    </dgm:pt>
    <dgm:pt modelId="{1A69C786-C894-4F0B-BE54-938D7F256C56}" type="pres">
      <dgm:prSet presAssocID="{BC796A79-57EA-4267-8E01-45A11E22516F}" presName="acctTx" presStyleLbl="alignAcc1" presStyleIdx="1" presStyleCnt="4">
        <dgm:presLayoutVars>
          <dgm:bulletEnabled val="1"/>
        </dgm:presLayoutVars>
      </dgm:prSet>
      <dgm:spPr/>
      <dgm:t>
        <a:bodyPr/>
        <a:lstStyle/>
        <a:p>
          <a:endParaRPr lang="en-US"/>
        </a:p>
      </dgm:t>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C3346DE5-CB46-4212-BEBD-A45F9C418AB1}" type="pres">
      <dgm:prSet presAssocID="{588F9E15-1A89-44F7-8B95-FDAC0F5AFE8B}" presName="acctBkgd" presStyleLbl="alignAcc1" presStyleIdx="2" presStyleCnt="4"/>
      <dgm:spPr/>
      <dgm:t>
        <a:bodyPr/>
        <a:lstStyle/>
        <a:p>
          <a:endParaRPr lang="en-US"/>
        </a:p>
      </dgm:t>
    </dgm:pt>
    <dgm:pt modelId="{56AFEA84-9637-4AE8-8154-1FFE464CA3D6}" type="pres">
      <dgm:prSet presAssocID="{588F9E15-1A89-44F7-8B95-FDAC0F5AFE8B}" presName="acctTx" presStyleLbl="alignAcc1" presStyleIdx="2" presStyleCnt="4">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3" presStyleCnt="4"/>
      <dgm:spPr/>
      <dgm:t>
        <a:bodyPr/>
        <a:lstStyle/>
        <a:p>
          <a:endParaRPr lang="en-US"/>
        </a:p>
      </dgm:t>
    </dgm:pt>
    <dgm:pt modelId="{3E0DAAAA-2ED9-42AC-8623-12BF0244D0FD}" type="pres">
      <dgm:prSet presAssocID="{143ADFEE-E716-41FF-9A7E-C4C1C2BAA45E}" presName="acctTx" presStyleLbl="alignAcc1" presStyleIdx="3" presStyleCnt="4">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70B0627A-2646-45AC-AC46-25D380851E6E}" type="presOf" srcId="{C4D11AF6-BEEF-47D2-B0BF-7BF8350CA01D}" destId="{4F5D02CF-3CF5-44A2-A563-DCD65D4D3E67}" srcOrd="0" destOrd="0" presId="urn:microsoft.com/office/officeart/2005/8/layout/pyramid1"/>
    <dgm:cxn modelId="{8B25EBB7-2737-4B3C-A0BA-DD98C00FDE46}" type="presOf" srcId="{27498AF6-3DDE-4AD9-A7B8-29CA075B9D5B}" destId="{CF67B0A8-0169-467E-BB1C-029431D39211}" srcOrd="0" destOrd="1" presId="urn:microsoft.com/office/officeart/2005/8/layout/pyramid1"/>
    <dgm:cxn modelId="{FCBA1D36-81FC-491A-AE69-D11E7E825E61}" type="presOf" srcId="{5044DA2F-44D9-43ED-80BE-99CA3885120E}" destId="{980755D0-2D95-4F19-ABE7-0E702E2FED2C}" srcOrd="0" destOrd="0" presId="urn:microsoft.com/office/officeart/2005/8/layout/pyramid1"/>
    <dgm:cxn modelId="{38534EFD-ACB9-41F4-9148-45EE5033675B}" type="presOf" srcId="{5044DA2F-44D9-43ED-80BE-99CA3885120E}" destId="{1A69C786-C894-4F0B-BE54-938D7F256C56}" srcOrd="1" destOrd="0" presId="urn:microsoft.com/office/officeart/2005/8/layout/pyramid1"/>
    <dgm:cxn modelId="{8A9B3B04-69F0-4A55-8A22-049EF82A4ED8}" type="presOf" srcId="{51C7D3D7-4925-45D8-B8D3-0C150FD69673}" destId="{A5C77D20-06E2-4C79-895B-0F92E591D5B9}" srcOrd="0" destOrd="0" presId="urn:microsoft.com/office/officeart/2005/8/layout/pyramid1"/>
    <dgm:cxn modelId="{EAA88C90-1E4D-4834-890D-AB68F70F4AAA}" srcId="{027A9672-A6F8-43C1-BDF9-0AF62E4310B5}" destId="{DC892D6F-A8AA-44A1-BBD0-CF7220F44572}" srcOrd="0" destOrd="0" parTransId="{103EC86F-9C28-448E-940F-CF26E055920A}" sibTransId="{9C7ADE61-CCC5-4EF9-8F91-F9EFE4DA7A08}"/>
    <dgm:cxn modelId="{5C1AE28B-B12E-4313-A32F-21F9A53CF8C5}" type="presOf" srcId="{BA8C25EA-9161-4062-A752-4670AE437685}" destId="{3E0DAAAA-2ED9-42AC-8623-12BF0244D0FD}" srcOrd="1" destOrd="0" presId="urn:microsoft.com/office/officeart/2005/8/layout/pyramid1"/>
    <dgm:cxn modelId="{3DF6A545-B0ED-4C8E-BD39-12FD16349599}" type="presOf" srcId="{588F9E15-1A89-44F7-8B95-FDAC0F5AFE8B}" destId="{B25F52DB-F579-4F4F-90F9-3BF6E9620AE7}" srcOrd="0" destOrd="0" presId="urn:microsoft.com/office/officeart/2005/8/layout/pyramid1"/>
    <dgm:cxn modelId="{5311224A-019F-40A1-9D9B-BC9A04304566}" type="presOf" srcId="{BC796A79-57EA-4267-8E01-45A11E22516F}" destId="{298E174E-D034-487C-9082-521BD38671F9}" srcOrd="1" destOrd="0" presId="urn:microsoft.com/office/officeart/2005/8/layout/pyramid1"/>
    <dgm:cxn modelId="{0ABF0B14-EED1-4D25-B369-953B0AD672A6}" srcId="{143ADFEE-E716-41FF-9A7E-C4C1C2BAA45E}" destId="{27498AF6-3DDE-4AD9-A7B8-29CA075B9D5B}" srcOrd="1" destOrd="0" parTransId="{950AD380-C5F8-4D74-9DB8-198C8B7008AA}" sibTransId="{C9D645B6-9EBF-483D-BF1A-03FDBB5CBEC0}"/>
    <dgm:cxn modelId="{D29E2454-C4A1-4AE4-A7D5-64502CF58792}" srcId="{C4D11AF6-BEEF-47D2-B0BF-7BF8350CA01D}" destId="{027A9672-A6F8-43C1-BDF9-0AF62E4310B5}" srcOrd="2" destOrd="0" parTransId="{30BB8756-7C97-4D05-A03B-B0125E12E354}" sibTransId="{9BBE3EBD-3CC9-4ACA-BDB5-CFBD73ACEE9C}"/>
    <dgm:cxn modelId="{2050A9A8-A46C-462F-BB35-C605375575DF}" type="presOf" srcId="{E1B2C4BD-4357-4CB1-97F1-808DB1EDDF7E}" destId="{56AFEA84-9637-4AE8-8154-1FFE464CA3D6}" srcOrd="1" destOrd="1" presId="urn:microsoft.com/office/officeart/2005/8/layout/pyramid1"/>
    <dgm:cxn modelId="{B4BB732F-3942-4C6B-8D21-47C859BD5600}" type="presOf" srcId="{2C1D9AF1-B25E-47EA-A7F4-CDDC8A72D692}" destId="{C3346DE5-CB46-4212-BEBD-A45F9C418AB1}" srcOrd="0" destOrd="0" presId="urn:microsoft.com/office/officeart/2005/8/layout/pyramid1"/>
    <dgm:cxn modelId="{350C063B-C18B-48D5-998F-5C1CDC22A76D}" type="presOf" srcId="{13081EF8-C556-4E7F-AE1A-6F42A6859A64}" destId="{23F02835-3CB2-4D38-928D-41A2310E4F1D}" srcOrd="1" destOrd="1" presId="urn:microsoft.com/office/officeart/2005/8/layout/pyramid1"/>
    <dgm:cxn modelId="{A27D0B48-DEB8-45B9-AF4D-70AF6E637AD2}" type="presOf" srcId="{51C7D3D7-4925-45D8-B8D3-0C150FD69673}" destId="{40E99C02-7E9B-4411-AF99-8071644BD6DE}" srcOrd="1" destOrd="0" presId="urn:microsoft.com/office/officeart/2005/8/layout/pyramid1"/>
    <dgm:cxn modelId="{4F2E83FA-6571-43B7-BF44-9F4299762BD7}" srcId="{588F9E15-1A89-44F7-8B95-FDAC0F5AFE8B}" destId="{E1B2C4BD-4357-4CB1-97F1-808DB1EDDF7E}" srcOrd="1" destOrd="0" parTransId="{A34DC391-3F28-449F-9714-BFBADAC76DD2}" sibTransId="{2FBDDC19-6377-4832-9113-6509E141864C}"/>
    <dgm:cxn modelId="{02FA96A4-8DFA-451D-8426-14372F609FCA}" type="presOf" srcId="{2C1D9AF1-B25E-47EA-A7F4-CDDC8A72D692}" destId="{56AFEA84-9637-4AE8-8154-1FFE464CA3D6}" srcOrd="1" destOrd="0" presId="urn:microsoft.com/office/officeart/2005/8/layout/pyramid1"/>
    <dgm:cxn modelId="{F13DFAF9-775A-4270-9BB6-1F450A339799}" type="presOf" srcId="{13081EF8-C556-4E7F-AE1A-6F42A6859A64}" destId="{026EF4D5-C468-470C-B65B-7ADDD610E372}" srcOrd="0" destOrd="1" presId="urn:microsoft.com/office/officeart/2005/8/layout/pyramid1"/>
    <dgm:cxn modelId="{FF6367B1-3E7A-4BF2-B881-D4B570082645}" srcId="{027A9672-A6F8-43C1-BDF9-0AF62E4310B5}" destId="{13081EF8-C556-4E7F-AE1A-6F42A6859A64}" srcOrd="1" destOrd="0" parTransId="{19224728-6EDC-45FB-8CA4-956BA2D2BEEE}" sibTransId="{F255152F-2633-4037-A233-D80DA8CFACC7}"/>
    <dgm:cxn modelId="{A6D3388A-5E3B-4A9A-906A-02983C0B74B9}" type="presOf" srcId="{E1B2C4BD-4357-4CB1-97F1-808DB1EDDF7E}" destId="{C3346DE5-CB46-4212-BEBD-A45F9C418AB1}" srcOrd="0" destOrd="1" presId="urn:microsoft.com/office/officeart/2005/8/layout/pyramid1"/>
    <dgm:cxn modelId="{6381C2B8-F62C-4EE3-8B0C-60DD188F4BAD}" type="presOf" srcId="{2631C2D7-B020-42D6-800B-861020C68D51}" destId="{80A5B6DF-C006-4EEB-B968-076524FAB5F7}" srcOrd="1" destOrd="0" presId="urn:microsoft.com/office/officeart/2005/8/layout/pyramid1"/>
    <dgm:cxn modelId="{B6163B4F-78D1-4A46-8FF5-B1CC8836772A}" type="presOf" srcId="{27498AF6-3DDE-4AD9-A7B8-29CA075B9D5B}" destId="{3E0DAAAA-2ED9-42AC-8623-12BF0244D0FD}" srcOrd="1" destOrd="1" presId="urn:microsoft.com/office/officeart/2005/8/layout/pyramid1"/>
    <dgm:cxn modelId="{3E233864-B26A-4706-AA4C-D61184B1206F}" type="presOf" srcId="{BC796A79-57EA-4267-8E01-45A11E22516F}" destId="{42B8477F-4EB6-414D-9E3D-9104E7D0550E}" srcOrd="0" destOrd="0" presId="urn:microsoft.com/office/officeart/2005/8/layout/pyramid1"/>
    <dgm:cxn modelId="{919713DF-8D07-4F18-B423-B117C44CDA09}" type="presOf" srcId="{027A9672-A6F8-43C1-BDF9-0AF62E4310B5}" destId="{1F824B0A-1A2C-43E0-96E8-6240E23DC4B0}" srcOrd="0" destOrd="0" presId="urn:microsoft.com/office/officeart/2005/8/layout/pyramid1"/>
    <dgm:cxn modelId="{492BE445-C3C6-46FA-8892-2C606D2A1F7E}" type="presOf" srcId="{BA8C25EA-9161-4062-A752-4670AE437685}" destId="{CF67B0A8-0169-467E-BB1C-029431D39211}" srcOrd="0" destOrd="0" presId="urn:microsoft.com/office/officeart/2005/8/layout/pyramid1"/>
    <dgm:cxn modelId="{CEE544F1-ED76-4CB0-AA0D-4EC1688393CD}" srcId="{BC796A79-57EA-4267-8E01-45A11E22516F}" destId="{5044DA2F-44D9-43ED-80BE-99CA3885120E}" srcOrd="0" destOrd="0" parTransId="{224DC36B-B4FF-418E-BA77-292709ABEF4A}" sibTransId="{63A090CD-082B-4214-86C3-CD87B302499C}"/>
    <dgm:cxn modelId="{DCDAD52B-DA69-43BF-BC81-B711C7D3649E}" type="presOf" srcId="{027A9672-A6F8-43C1-BDF9-0AF62E4310B5}" destId="{DB40E345-E200-451C-9DC2-AA74A437EDB3}" srcOrd="1" destOrd="0" presId="urn:microsoft.com/office/officeart/2005/8/layout/pyramid1"/>
    <dgm:cxn modelId="{8FEACAB2-D57C-4073-8E5C-FACA7A2CF6FB}" type="presOf" srcId="{2631C2D7-B020-42D6-800B-861020C68D51}" destId="{53E671AC-F892-438B-8F58-35826807C071}"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F98914A3-0E73-4B58-AD36-DBA19BF18D54}" type="presOf" srcId="{4033FCB9-E331-4A68-903F-4DDDDB96D033}" destId="{1A69C786-C894-4F0B-BE54-938D7F256C56}" srcOrd="1" destOrd="1" presId="urn:microsoft.com/office/officeart/2005/8/layout/pyramid1"/>
    <dgm:cxn modelId="{59ABBBAD-790F-428A-8FAA-5B683A4AAF95}" srcId="{143ADFEE-E716-41FF-9A7E-C4C1C2BAA45E}" destId="{BA8C25EA-9161-4062-A752-4670AE437685}" srcOrd="0" destOrd="0" parTransId="{DF560316-0912-4934-BF9E-894C550134C9}" sibTransId="{3DB83EF8-869B-45AF-914A-A5CB94438D48}"/>
    <dgm:cxn modelId="{3B9769F6-6379-4463-9708-FF3A0A9F2F7D}" type="presOf" srcId="{143ADFEE-E716-41FF-9A7E-C4C1C2BAA45E}" destId="{D4835712-5798-49AD-A507-A134366F40E2}" srcOrd="0" destOrd="0" presId="urn:microsoft.com/office/officeart/2005/8/layout/pyramid1"/>
    <dgm:cxn modelId="{ACB19A64-517F-4AEF-BB97-F52128453EE5}" type="presOf" srcId="{4033FCB9-E331-4A68-903F-4DDDDB96D033}" destId="{980755D0-2D95-4F19-ABE7-0E702E2FED2C}" srcOrd="0" destOrd="1" presId="urn:microsoft.com/office/officeart/2005/8/layout/pyramid1"/>
    <dgm:cxn modelId="{9B2A798D-C91A-43A6-A65B-735F54446C27}" type="presOf" srcId="{143ADFEE-E716-41FF-9A7E-C4C1C2BAA45E}" destId="{11CA3191-8005-40B5-89C9-FFEA85011F2B}" srcOrd="1" destOrd="0" presId="urn:microsoft.com/office/officeart/2005/8/layout/pyramid1"/>
    <dgm:cxn modelId="{18FCD7A0-7558-402C-AD5D-BD4C078828EE}" type="presOf" srcId="{DC892D6F-A8AA-44A1-BBD0-CF7220F44572}" destId="{026EF4D5-C468-470C-B65B-7ADDD610E372}" srcOrd="0" destOrd="0" presId="urn:microsoft.com/office/officeart/2005/8/layout/pyramid1"/>
    <dgm:cxn modelId="{4BA0937C-FDA0-4B12-A8A7-AA0EE2FE7AE0}" srcId="{BC796A79-57EA-4267-8E01-45A11E22516F}" destId="{4033FCB9-E331-4A68-903F-4DDDDB96D033}" srcOrd="1" destOrd="0" parTransId="{7A4133A2-E61E-4F4C-B620-9611FAF359DE}" sibTransId="{CA3DBF68-51D2-4D82-A458-AE22B05B7265}"/>
    <dgm:cxn modelId="{0755BB5A-D5EF-4F0B-838D-D91B260AC7AE}" type="presOf" srcId="{DC892D6F-A8AA-44A1-BBD0-CF7220F44572}" destId="{23F02835-3CB2-4D38-928D-41A2310E4F1D}" srcOrd="1" destOrd="0" presId="urn:microsoft.com/office/officeart/2005/8/layout/pyramid1"/>
    <dgm:cxn modelId="{42C7247F-9962-4F73-BB1B-E39E36EBB25C}" srcId="{588F9E15-1A89-44F7-8B95-FDAC0F5AFE8B}" destId="{2C1D9AF1-B25E-47EA-A7F4-CDDC8A72D692}" srcOrd="0" destOrd="0" parTransId="{411A482B-B86C-4C53-A845-C8266B70F82E}" sibTransId="{9EFE2866-F325-46C6-9038-4A35D8AE1F38}"/>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566A3597-0597-4DDB-BC65-A6371CCFEFC1}" type="presOf" srcId="{588F9E15-1A89-44F7-8B95-FDAC0F5AFE8B}" destId="{9698CFA1-1BF2-4E28-A3C6-5E5EE405BDFD}"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FECFC73A-FCD8-4F41-B24E-A85D24231625}" type="presParOf" srcId="{4F5D02CF-3CF5-44A2-A563-DCD65D4D3E67}" destId="{6FA1F2A3-1448-4063-813E-1D65F58FE4AE}" srcOrd="0" destOrd="0" presId="urn:microsoft.com/office/officeart/2005/8/layout/pyramid1"/>
    <dgm:cxn modelId="{E2557DD0-950F-4D1F-A04D-37CF19A1FA5B}" type="presParOf" srcId="{6FA1F2A3-1448-4063-813E-1D65F58FE4AE}" destId="{53E671AC-F892-438B-8F58-35826807C071}" srcOrd="0" destOrd="0" presId="urn:microsoft.com/office/officeart/2005/8/layout/pyramid1"/>
    <dgm:cxn modelId="{A1780869-05D1-40AC-A50C-FFFEA4640BB9}" type="presParOf" srcId="{6FA1F2A3-1448-4063-813E-1D65F58FE4AE}" destId="{80A5B6DF-C006-4EEB-B968-076524FAB5F7}" srcOrd="1" destOrd="0" presId="urn:microsoft.com/office/officeart/2005/8/layout/pyramid1"/>
    <dgm:cxn modelId="{11E56957-D23A-42F5-AD1B-729D884F407E}" type="presParOf" srcId="{4F5D02CF-3CF5-44A2-A563-DCD65D4D3E67}" destId="{839986D2-77AD-4817-9E39-DF9EE42A5216}" srcOrd="1" destOrd="0" presId="urn:microsoft.com/office/officeart/2005/8/layout/pyramid1"/>
    <dgm:cxn modelId="{87CECC42-23D3-4484-809B-9A21C986D8AF}" type="presParOf" srcId="{839986D2-77AD-4817-9E39-DF9EE42A5216}" destId="{A5C77D20-06E2-4C79-895B-0F92E591D5B9}" srcOrd="0" destOrd="0" presId="urn:microsoft.com/office/officeart/2005/8/layout/pyramid1"/>
    <dgm:cxn modelId="{1BF2180B-1833-4A2B-BF90-1D5A277BABE8}" type="presParOf" srcId="{839986D2-77AD-4817-9E39-DF9EE42A5216}" destId="{40E99C02-7E9B-4411-AF99-8071644BD6DE}" srcOrd="1" destOrd="0" presId="urn:microsoft.com/office/officeart/2005/8/layout/pyramid1"/>
    <dgm:cxn modelId="{D59CCD92-7506-481B-8FCA-AB7912006579}" type="presParOf" srcId="{4F5D02CF-3CF5-44A2-A563-DCD65D4D3E67}" destId="{8C88A5B5-9387-4CF0-A380-B0A2229EDFB5}" srcOrd="2" destOrd="0" presId="urn:microsoft.com/office/officeart/2005/8/layout/pyramid1"/>
    <dgm:cxn modelId="{2527BB08-D9FA-40F6-8D14-AD862CF5ED13}" type="presParOf" srcId="{8C88A5B5-9387-4CF0-A380-B0A2229EDFB5}" destId="{026EF4D5-C468-470C-B65B-7ADDD610E372}" srcOrd="0" destOrd="0" presId="urn:microsoft.com/office/officeart/2005/8/layout/pyramid1"/>
    <dgm:cxn modelId="{1AB9DAF2-8C35-4803-A207-45FADA8ECB72}" type="presParOf" srcId="{8C88A5B5-9387-4CF0-A380-B0A2229EDFB5}" destId="{23F02835-3CB2-4D38-928D-41A2310E4F1D}" srcOrd="1" destOrd="0" presId="urn:microsoft.com/office/officeart/2005/8/layout/pyramid1"/>
    <dgm:cxn modelId="{D26BDEEC-C58A-4D8B-B009-58202122804C}" type="presParOf" srcId="{8C88A5B5-9387-4CF0-A380-B0A2229EDFB5}" destId="{1F824B0A-1A2C-43E0-96E8-6240E23DC4B0}" srcOrd="2" destOrd="0" presId="urn:microsoft.com/office/officeart/2005/8/layout/pyramid1"/>
    <dgm:cxn modelId="{2A730198-56B7-4236-ACE4-5E763672A65F}" type="presParOf" srcId="{8C88A5B5-9387-4CF0-A380-B0A2229EDFB5}" destId="{DB40E345-E200-451C-9DC2-AA74A437EDB3}" srcOrd="3" destOrd="0" presId="urn:microsoft.com/office/officeart/2005/8/layout/pyramid1"/>
    <dgm:cxn modelId="{E9FEF926-A190-43CA-AF81-4720115114CD}" type="presParOf" srcId="{4F5D02CF-3CF5-44A2-A563-DCD65D4D3E67}" destId="{BBEF2619-5DA4-4D0E-AC77-B64B6A259B0B}" srcOrd="3" destOrd="0" presId="urn:microsoft.com/office/officeart/2005/8/layout/pyramid1"/>
    <dgm:cxn modelId="{CD345494-319A-4BCC-B6A1-203910B25B50}" type="presParOf" srcId="{BBEF2619-5DA4-4D0E-AC77-B64B6A259B0B}" destId="{980755D0-2D95-4F19-ABE7-0E702E2FED2C}" srcOrd="0" destOrd="0" presId="urn:microsoft.com/office/officeart/2005/8/layout/pyramid1"/>
    <dgm:cxn modelId="{5615FF0D-D64C-4EDF-BC04-E8EB881ECAE0}" type="presParOf" srcId="{BBEF2619-5DA4-4D0E-AC77-B64B6A259B0B}" destId="{1A69C786-C894-4F0B-BE54-938D7F256C56}" srcOrd="1" destOrd="0" presId="urn:microsoft.com/office/officeart/2005/8/layout/pyramid1"/>
    <dgm:cxn modelId="{5F45665B-FEA8-4F81-B912-C45A61498A63}" type="presParOf" srcId="{BBEF2619-5DA4-4D0E-AC77-B64B6A259B0B}" destId="{42B8477F-4EB6-414D-9E3D-9104E7D0550E}" srcOrd="2" destOrd="0" presId="urn:microsoft.com/office/officeart/2005/8/layout/pyramid1"/>
    <dgm:cxn modelId="{15863653-EB57-4602-820D-AEA389CFC7F2}" type="presParOf" srcId="{BBEF2619-5DA4-4D0E-AC77-B64B6A259B0B}" destId="{298E174E-D034-487C-9082-521BD38671F9}" srcOrd="3" destOrd="0" presId="urn:microsoft.com/office/officeart/2005/8/layout/pyramid1"/>
    <dgm:cxn modelId="{DFACB4D2-A0B9-446E-BC4E-FB203B4EA0FF}" type="presParOf" srcId="{4F5D02CF-3CF5-44A2-A563-DCD65D4D3E67}" destId="{FC8AC785-D7A9-4F12-A1C2-BDA1EC7F058B}" srcOrd="4" destOrd="0" presId="urn:microsoft.com/office/officeart/2005/8/layout/pyramid1"/>
    <dgm:cxn modelId="{F242295B-1873-4295-94AF-D39082408AB2}" type="presParOf" srcId="{FC8AC785-D7A9-4F12-A1C2-BDA1EC7F058B}" destId="{C3346DE5-CB46-4212-BEBD-A45F9C418AB1}" srcOrd="0" destOrd="0" presId="urn:microsoft.com/office/officeart/2005/8/layout/pyramid1"/>
    <dgm:cxn modelId="{3D359964-DBDF-4B01-B19F-0A31DE1D8108}" type="presParOf" srcId="{FC8AC785-D7A9-4F12-A1C2-BDA1EC7F058B}" destId="{56AFEA84-9637-4AE8-8154-1FFE464CA3D6}" srcOrd="1" destOrd="0" presId="urn:microsoft.com/office/officeart/2005/8/layout/pyramid1"/>
    <dgm:cxn modelId="{25691FA4-1C04-453D-998B-BC6C770BD210}" type="presParOf" srcId="{FC8AC785-D7A9-4F12-A1C2-BDA1EC7F058B}" destId="{B25F52DB-F579-4F4F-90F9-3BF6E9620AE7}" srcOrd="2" destOrd="0" presId="urn:microsoft.com/office/officeart/2005/8/layout/pyramid1"/>
    <dgm:cxn modelId="{72386522-C213-4FAB-A545-47C3C9448797}" type="presParOf" srcId="{FC8AC785-D7A9-4F12-A1C2-BDA1EC7F058B}" destId="{9698CFA1-1BF2-4E28-A3C6-5E5EE405BDFD}" srcOrd="3" destOrd="0" presId="urn:microsoft.com/office/officeart/2005/8/layout/pyramid1"/>
    <dgm:cxn modelId="{9FE2A89B-3D1E-4B63-A742-1254718376A6}" type="presParOf" srcId="{4F5D02CF-3CF5-44A2-A563-DCD65D4D3E67}" destId="{356244EE-E379-4A6C-A694-71365CC8528F}" srcOrd="5" destOrd="0" presId="urn:microsoft.com/office/officeart/2005/8/layout/pyramid1"/>
    <dgm:cxn modelId="{FCD78812-0DB4-4087-90BB-A68F133FE6A3}" type="presParOf" srcId="{356244EE-E379-4A6C-A694-71365CC8528F}" destId="{CF67B0A8-0169-467E-BB1C-029431D39211}" srcOrd="0" destOrd="0" presId="urn:microsoft.com/office/officeart/2005/8/layout/pyramid1"/>
    <dgm:cxn modelId="{31D69600-F014-4A54-BD06-E5A45AB07010}" type="presParOf" srcId="{356244EE-E379-4A6C-A694-71365CC8528F}" destId="{3E0DAAAA-2ED9-42AC-8623-12BF0244D0FD}" srcOrd="1" destOrd="0" presId="urn:microsoft.com/office/officeart/2005/8/layout/pyramid1"/>
    <dgm:cxn modelId="{1432FD0F-424E-4BB0-BFB9-1BE8948FC4EA}" type="presParOf" srcId="{356244EE-E379-4A6C-A694-71365CC8528F}" destId="{D4835712-5798-49AD-A507-A134366F40E2}" srcOrd="2" destOrd="0" presId="urn:microsoft.com/office/officeart/2005/8/layout/pyramid1"/>
    <dgm:cxn modelId="{C950C34E-C827-466A-A3E4-F852685B78F3}"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57D9A29-EE7C-4E32-B819-1C6F2DF8725B}">
      <dgm:prSet/>
      <dgm:spPr/>
      <dgm:t>
        <a:bodyPr/>
        <a:lstStyle/>
        <a:p>
          <a:endParaRPr lang="en-US" dirty="0"/>
        </a:p>
      </dgm:t>
    </dgm:pt>
    <dgm:pt modelId="{6D659A9D-BD5D-465F-A712-14097515ADA3}" type="parTrans" cxnId="{561939EE-0801-4077-A54D-9AEDF5E22915}">
      <dgm:prSet/>
      <dgm:spPr/>
      <dgm:t>
        <a:bodyPr/>
        <a:lstStyle/>
        <a:p>
          <a:endParaRPr lang="en-US"/>
        </a:p>
      </dgm:t>
    </dgm:pt>
    <dgm:pt modelId="{CFB53F2F-E72A-4590-96B2-3B53D39F8923}" type="sibTrans" cxnId="{561939EE-0801-4077-A54D-9AEDF5E22915}">
      <dgm:prSet/>
      <dgm:spPr/>
      <dgm:t>
        <a:bodyPr/>
        <a:lstStyle/>
        <a:p>
          <a:endParaRPr lang="en-US"/>
        </a:p>
      </dgm:t>
    </dgm:pt>
    <dgm:pt modelId="{D7B704A0-5A77-45A0-A4F9-2E48C944CDD8}">
      <dgm:prSet/>
      <dgm:spPr/>
      <dgm:t>
        <a:bodyPr/>
        <a:lstStyle/>
        <a:p>
          <a:pPr rtl="1"/>
          <a:r>
            <a:rPr lang="fa-IR" b="1" dirty="0" smtClean="0">
              <a:cs typeface="B Nazanin" panose="00000400000000000000" pitchFamily="2" charset="-78"/>
            </a:rPr>
            <a:t>پیش نیاز داوری ایروبیک اسپورت: کارگاه 40 ساعته یا بازیکن تیم ملی</a:t>
          </a:r>
          <a:endParaRPr lang="en-US" dirty="0"/>
        </a:p>
      </dgm:t>
    </dgm:pt>
    <dgm:pt modelId="{8E0D02C1-E3BF-46F3-A2CA-29EADFE4C52D}" type="parTrans" cxnId="{8276471F-98AD-4D4E-A267-075237AB7FF4}">
      <dgm:prSet/>
      <dgm:spPr/>
      <dgm:t>
        <a:bodyPr/>
        <a:lstStyle/>
        <a:p>
          <a:endParaRPr lang="en-US"/>
        </a:p>
      </dgm:t>
    </dgm:pt>
    <dgm:pt modelId="{8FCAB12E-FCD6-424C-9D9C-2E3F179BCE3A}" type="sibTrans" cxnId="{8276471F-98AD-4D4E-A267-075237AB7FF4}">
      <dgm:prSet/>
      <dgm:spPr/>
      <dgm:t>
        <a:bodyPr/>
        <a:lstStyle/>
        <a:p>
          <a:endParaRPr lang="en-US"/>
        </a:p>
      </dgm:t>
    </dgm:pt>
    <dgm:pt modelId="{F141E73B-3579-4127-A5D9-E2277EBE9491}">
      <dgm:prSet/>
      <dgm:spPr/>
      <dgm:t>
        <a:bodyPr/>
        <a:lstStyle/>
        <a:p>
          <a:endParaRPr lang="en-US" dirty="0"/>
        </a:p>
      </dgm:t>
    </dgm:pt>
    <dgm:pt modelId="{622786D2-5173-4F1B-852F-5F84B52D5AF3}" type="parTrans" cxnId="{B68D4FDA-58E6-4D67-8AD7-C660FCC31A20}">
      <dgm:prSet/>
      <dgm:spPr/>
      <dgm:t>
        <a:bodyPr/>
        <a:lstStyle/>
        <a:p>
          <a:endParaRPr lang="en-US"/>
        </a:p>
      </dgm:t>
    </dgm:pt>
    <dgm:pt modelId="{A0F19123-1E92-4262-8822-FE7EB8CA5834}" type="sibTrans" cxnId="{B68D4FDA-58E6-4D67-8AD7-C660FCC31A20}">
      <dgm:prSet/>
      <dgm:spPr/>
      <dgm:t>
        <a:bodyPr/>
        <a:lstStyle/>
        <a:p>
          <a:endParaRPr lang="en-US"/>
        </a:p>
      </dgm:t>
    </dgm:pt>
    <dgm:pt modelId="{DC611E30-E7BF-4068-B9FE-3A6763D395CC}">
      <dgm:prSet/>
      <dgm:spPr/>
      <dgm:t>
        <a:bodyPr/>
        <a:lstStyle/>
        <a:p>
          <a:pPr rtl="1"/>
          <a:r>
            <a:rPr lang="ar-SA" b="1" dirty="0" smtClean="0">
              <a:cs typeface="B Nazanin" panose="00000400000000000000" pitchFamily="2" charset="-78"/>
            </a:rPr>
            <a:t>گذشت 3 سال از داوری درجه 3،گذراندن کارگاه تیم داری فیتنس ایروبیک و فیتنس استپ گواهی تائیده از کمیته مسابقات و داوری انجمن</a:t>
          </a:r>
          <a:endParaRPr lang="en-US" b="1" dirty="0">
            <a:cs typeface="B Nazanin" panose="00000400000000000000" pitchFamily="2" charset="-78"/>
          </a:endParaRPr>
        </a:p>
      </dgm:t>
    </dgm:pt>
    <dgm:pt modelId="{F9A221D8-6B42-4BB4-87C6-9187DFCF0BC3}" type="parTrans" cxnId="{B09AA69D-FE33-484B-BD1F-011C33F3CA8F}">
      <dgm:prSet/>
      <dgm:spPr/>
      <dgm:t>
        <a:bodyPr/>
        <a:lstStyle/>
        <a:p>
          <a:endParaRPr lang="en-US"/>
        </a:p>
      </dgm:t>
    </dgm:pt>
    <dgm:pt modelId="{C583E246-AF09-4E4F-9BA3-108E899A5B54}" type="sibTrans" cxnId="{B09AA69D-FE33-484B-BD1F-011C33F3CA8F}">
      <dgm:prSet/>
      <dgm:spPr/>
      <dgm:t>
        <a:bodyPr/>
        <a:lstStyle/>
        <a:p>
          <a:endParaRPr lang="en-US"/>
        </a:p>
      </dgm:t>
    </dgm:pt>
    <dgm:pt modelId="{7F05528C-DC27-4F8B-B2BB-FA3C84B6553C}">
      <dgm:prSet/>
      <dgm:spPr/>
      <dgm:t>
        <a:bodyPr/>
        <a:lstStyle/>
        <a:p>
          <a:pPr rtl="1"/>
          <a:r>
            <a:rPr lang="fa-IR" b="1" dirty="0" smtClean="0">
              <a:cs typeface="B Nazanin" panose="00000400000000000000" pitchFamily="2" charset="-78"/>
            </a:rPr>
            <a:t>پیش نیاز داوری: مربیگری درجه 3 ایروبیک،استپ،کانگوجامپ</a:t>
          </a:r>
          <a:endParaRPr lang="en-US" b="1" dirty="0">
            <a:cs typeface="B Nazanin" panose="00000400000000000000" pitchFamily="2" charset="-78"/>
          </a:endParaRPr>
        </a:p>
      </dgm:t>
    </dgm:pt>
    <dgm:pt modelId="{FCCB1798-31ED-4610-A601-F362C2A097D7}" type="parTrans" cxnId="{42B38D18-FC05-4C01-95BD-910A3C961385}">
      <dgm:prSet/>
      <dgm:spPr/>
      <dgm:t>
        <a:bodyPr/>
        <a:lstStyle/>
        <a:p>
          <a:endParaRPr lang="en-US"/>
        </a:p>
      </dgm:t>
    </dgm:pt>
    <dgm:pt modelId="{157A6C29-2467-45AB-9B57-9A5A0CC79839}" type="sibTrans" cxnId="{42B38D18-FC05-4C01-95BD-910A3C961385}">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EEE8BC78-7C1C-42A1-8B1A-C1751F91724F}" type="pres">
      <dgm:prSet presAssocID="{588F9E15-1A89-44F7-8B95-FDAC0F5AFE8B}" presName="acctBkgd" presStyleLbl="alignAcc1" presStyleIdx="0" presStyleCnt="2"/>
      <dgm:spPr/>
      <dgm:t>
        <a:bodyPr/>
        <a:lstStyle/>
        <a:p>
          <a:endParaRPr lang="en-US"/>
        </a:p>
      </dgm:t>
    </dgm:pt>
    <dgm:pt modelId="{526A0C04-C4CA-4809-B11F-CCFD9250B496}" type="pres">
      <dgm:prSet presAssocID="{588F9E15-1A89-44F7-8B95-FDAC0F5AFE8B}" presName="acctTx" presStyleLbl="alignAcc1" presStyleIdx="0" presStyleCnt="2">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1" presStyleCnt="2"/>
      <dgm:spPr/>
      <dgm:t>
        <a:bodyPr/>
        <a:lstStyle/>
        <a:p>
          <a:endParaRPr lang="en-US"/>
        </a:p>
      </dgm:t>
    </dgm:pt>
    <dgm:pt modelId="{5C099731-5B32-4810-8D28-7C0EA9E8ED53}" type="pres">
      <dgm:prSet presAssocID="{143ADFEE-E716-41FF-9A7E-C4C1C2BAA45E}" presName="acctTx" presStyleLbl="alignAcc1" presStyleIdx="1" presStyleCnt="2">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B09AA69D-FE33-484B-BD1F-011C33F3CA8F}" srcId="{588F9E15-1A89-44F7-8B95-FDAC0F5AFE8B}" destId="{DC611E30-E7BF-4068-B9FE-3A6763D395CC}" srcOrd="1" destOrd="0" parTransId="{F9A221D8-6B42-4BB4-87C6-9187DFCF0BC3}" sibTransId="{C583E246-AF09-4E4F-9BA3-108E899A5B54}"/>
    <dgm:cxn modelId="{CF411C11-1E90-471E-B6D6-C5983B0111F9}" type="presOf" srcId="{51C7D3D7-4925-45D8-B8D3-0C150FD69673}" destId="{A5C77D20-06E2-4C79-895B-0F92E591D5B9}" srcOrd="0" destOrd="0" presId="urn:microsoft.com/office/officeart/2005/8/layout/pyramid1"/>
    <dgm:cxn modelId="{BBF8F5AD-9E4A-455D-8FF4-F0018A166639}" type="presOf" srcId="{2631C2D7-B020-42D6-800B-861020C68D51}" destId="{80A5B6DF-C006-4EEB-B968-076524FAB5F7}" srcOrd="1" destOrd="0" presId="urn:microsoft.com/office/officeart/2005/8/layout/pyramid1"/>
    <dgm:cxn modelId="{CC828949-7556-44D7-9300-2E0ABEDA5CDD}" type="presOf" srcId="{588F9E15-1A89-44F7-8B95-FDAC0F5AFE8B}" destId="{B25F52DB-F579-4F4F-90F9-3BF6E9620AE7}" srcOrd="0" destOrd="0" presId="urn:microsoft.com/office/officeart/2005/8/layout/pyramid1"/>
    <dgm:cxn modelId="{561939EE-0801-4077-A54D-9AEDF5E22915}" srcId="{143ADFEE-E716-41FF-9A7E-C4C1C2BAA45E}" destId="{E57D9A29-EE7C-4E32-B819-1C6F2DF8725B}" srcOrd="0" destOrd="0" parTransId="{6D659A9D-BD5D-465F-A712-14097515ADA3}" sibTransId="{CFB53F2F-E72A-4590-96B2-3B53D39F8923}"/>
    <dgm:cxn modelId="{DCAA406D-82F0-4846-A0CB-9A2903327B88}" type="presOf" srcId="{7F05528C-DC27-4F8B-B2BB-FA3C84B6553C}" destId="{5C099731-5B32-4810-8D28-7C0EA9E8ED53}" srcOrd="1" destOrd="1" presId="urn:microsoft.com/office/officeart/2005/8/layout/pyramid1"/>
    <dgm:cxn modelId="{42B38D18-FC05-4C01-95BD-910A3C961385}" srcId="{143ADFEE-E716-41FF-9A7E-C4C1C2BAA45E}" destId="{7F05528C-DC27-4F8B-B2BB-FA3C84B6553C}" srcOrd="1" destOrd="0" parTransId="{FCCB1798-31ED-4610-A601-F362C2A097D7}" sibTransId="{157A6C29-2467-45AB-9B57-9A5A0CC79839}"/>
    <dgm:cxn modelId="{D29E2454-C4A1-4AE4-A7D5-64502CF58792}" srcId="{C4D11AF6-BEEF-47D2-B0BF-7BF8350CA01D}" destId="{027A9672-A6F8-43C1-BDF9-0AF62E4310B5}" srcOrd="2" destOrd="0" parTransId="{30BB8756-7C97-4D05-A03B-B0125E12E354}" sibTransId="{9BBE3EBD-3CC9-4ACA-BDB5-CFBD73ACEE9C}"/>
    <dgm:cxn modelId="{41ECD1B6-081F-437C-B395-834A67C16109}" type="presOf" srcId="{E57D9A29-EE7C-4E32-B819-1C6F2DF8725B}" destId="{7AB7656D-5751-428D-9DA8-35BE47DB41F9}" srcOrd="0" destOrd="0" presId="urn:microsoft.com/office/officeart/2005/8/layout/pyramid1"/>
    <dgm:cxn modelId="{B85CE01E-2DB1-44E8-97FC-6BD13E47AF21}" type="presOf" srcId="{BC796A79-57EA-4267-8E01-45A11E22516F}" destId="{42B8477F-4EB6-414D-9E3D-9104E7D0550E}" srcOrd="0" destOrd="0" presId="urn:microsoft.com/office/officeart/2005/8/layout/pyramid1"/>
    <dgm:cxn modelId="{9550FDD2-5F58-4B28-9F96-E3EBB52D9999}" type="presOf" srcId="{DC611E30-E7BF-4068-B9FE-3A6763D395CC}" destId="{EEE8BC78-7C1C-42A1-8B1A-C1751F91724F}" srcOrd="0" destOrd="1" presId="urn:microsoft.com/office/officeart/2005/8/layout/pyramid1"/>
    <dgm:cxn modelId="{0B4D226D-2E3C-4890-9D4B-E4FEB5C1F47E}" type="presOf" srcId="{7F05528C-DC27-4F8B-B2BB-FA3C84B6553C}" destId="{7AB7656D-5751-428D-9DA8-35BE47DB41F9}" srcOrd="0" destOrd="1" presId="urn:microsoft.com/office/officeart/2005/8/layout/pyramid1"/>
    <dgm:cxn modelId="{D93ADC69-B49A-4765-9C3C-F395DA61EF6A}" type="presOf" srcId="{D7B704A0-5A77-45A0-A4F9-2E48C944CDD8}" destId="{5C099731-5B32-4810-8D28-7C0EA9E8ED53}" srcOrd="1" destOrd="2" presId="urn:microsoft.com/office/officeart/2005/8/layout/pyramid1"/>
    <dgm:cxn modelId="{8ABFF131-81A3-4146-9598-AF9890016179}" type="presOf" srcId="{F141E73B-3579-4127-A5D9-E2277EBE9491}" destId="{EEE8BC78-7C1C-42A1-8B1A-C1751F91724F}" srcOrd="0" destOrd="0" presId="urn:microsoft.com/office/officeart/2005/8/layout/pyramid1"/>
    <dgm:cxn modelId="{4E5E6E0E-3530-46DD-91AA-23FF5837DB25}" type="presOf" srcId="{027A9672-A6F8-43C1-BDF9-0AF62E4310B5}" destId="{1F824B0A-1A2C-43E0-96E8-6240E23DC4B0}" srcOrd="0" destOrd="0" presId="urn:microsoft.com/office/officeart/2005/8/layout/pyramid1"/>
    <dgm:cxn modelId="{B68D4FDA-58E6-4D67-8AD7-C660FCC31A20}" srcId="{588F9E15-1A89-44F7-8B95-FDAC0F5AFE8B}" destId="{F141E73B-3579-4127-A5D9-E2277EBE9491}" srcOrd="0" destOrd="0" parTransId="{622786D2-5173-4F1B-852F-5F84B52D5AF3}" sibTransId="{A0F19123-1E92-4262-8822-FE7EB8CA5834}"/>
    <dgm:cxn modelId="{0B650986-83C1-4267-B6A8-CE48B3A762BC}" srcId="{C4D11AF6-BEEF-47D2-B0BF-7BF8350CA01D}" destId="{BC796A79-57EA-4267-8E01-45A11E22516F}" srcOrd="3" destOrd="0" parTransId="{7171306B-1816-482F-A95D-8E87B752DA87}" sibTransId="{2721F56D-A9DC-4A58-88C1-8F261655E6DE}"/>
    <dgm:cxn modelId="{8276471F-98AD-4D4E-A267-075237AB7FF4}" srcId="{143ADFEE-E716-41FF-9A7E-C4C1C2BAA45E}" destId="{D7B704A0-5A77-45A0-A4F9-2E48C944CDD8}" srcOrd="2" destOrd="0" parTransId="{8E0D02C1-E3BF-46F3-A2CA-29EADFE4C52D}" sibTransId="{8FCAB12E-FCD6-424C-9D9C-2E3F179BCE3A}"/>
    <dgm:cxn modelId="{419ECE95-BE36-499A-8424-3284E4605317}" type="presOf" srcId="{F141E73B-3579-4127-A5D9-E2277EBE9491}" destId="{526A0C04-C4CA-4809-B11F-CCFD9250B496}" srcOrd="1" destOrd="0" presId="urn:microsoft.com/office/officeart/2005/8/layout/pyramid1"/>
    <dgm:cxn modelId="{6511E227-C388-4984-9EA9-41B59B5F7981}" type="presOf" srcId="{D7B704A0-5A77-45A0-A4F9-2E48C944CDD8}" destId="{7AB7656D-5751-428D-9DA8-35BE47DB41F9}" srcOrd="0" destOrd="2" presId="urn:microsoft.com/office/officeart/2005/8/layout/pyramid1"/>
    <dgm:cxn modelId="{4F69B668-277A-4BE5-A479-0FD2B9572DAB}" type="presOf" srcId="{51C7D3D7-4925-45D8-B8D3-0C150FD69673}" destId="{40E99C02-7E9B-4411-AF99-8071644BD6DE}" srcOrd="1" destOrd="0" presId="urn:microsoft.com/office/officeart/2005/8/layout/pyramid1"/>
    <dgm:cxn modelId="{65EF361A-89BA-4835-92B9-5A883C8AE540}" type="presOf" srcId="{2631C2D7-B020-42D6-800B-861020C68D51}" destId="{53E671AC-F892-438B-8F58-35826807C071}" srcOrd="0" destOrd="0" presId="urn:microsoft.com/office/officeart/2005/8/layout/pyramid1"/>
    <dgm:cxn modelId="{D48C8A49-DC51-4BBC-B83D-45AB4B769FE4}" type="presOf" srcId="{143ADFEE-E716-41FF-9A7E-C4C1C2BAA45E}" destId="{11CA3191-8005-40B5-89C9-FFEA85011F2B}" srcOrd="1" destOrd="0" presId="urn:microsoft.com/office/officeart/2005/8/layout/pyramid1"/>
    <dgm:cxn modelId="{2377D66D-3EFC-4CE9-BF32-6B8327D827E1}" type="presOf" srcId="{143ADFEE-E716-41FF-9A7E-C4C1C2BAA45E}" destId="{D4835712-5798-49AD-A507-A134366F40E2}" srcOrd="0" destOrd="0" presId="urn:microsoft.com/office/officeart/2005/8/layout/pyramid1"/>
    <dgm:cxn modelId="{1385CA5E-1012-42D6-B85F-7750EFD0250D}" type="presOf" srcId="{DC611E30-E7BF-4068-B9FE-3A6763D395CC}" destId="{526A0C04-C4CA-4809-B11F-CCFD9250B496}" srcOrd="1" destOrd="1" presId="urn:microsoft.com/office/officeart/2005/8/layout/pyramid1"/>
    <dgm:cxn modelId="{7C975C65-C569-4575-8745-D0FA1D8D5FED}" type="presOf" srcId="{588F9E15-1A89-44F7-8B95-FDAC0F5AFE8B}" destId="{9698CFA1-1BF2-4E28-A3C6-5E5EE405BDFD}" srcOrd="1" destOrd="0" presId="urn:microsoft.com/office/officeart/2005/8/layout/pyramid1"/>
    <dgm:cxn modelId="{E16582DA-088A-4010-9395-6C1778D1F40E}" type="presOf" srcId="{E57D9A29-EE7C-4E32-B819-1C6F2DF8725B}" destId="{5C099731-5B32-4810-8D28-7C0EA9E8ED53}" srcOrd="1" destOrd="0" presId="urn:microsoft.com/office/officeart/2005/8/layout/pyramid1"/>
    <dgm:cxn modelId="{4B2BD845-322E-418A-B5C7-AF944C7909AD}" type="presOf" srcId="{BC796A79-57EA-4267-8E01-45A11E22516F}" destId="{298E174E-D034-487C-9082-521BD38671F9}" srcOrd="1" destOrd="0" presId="urn:microsoft.com/office/officeart/2005/8/layout/pyramid1"/>
    <dgm:cxn modelId="{40A60075-389A-4E8F-BEB2-D8FF60FAA9B9}" type="presOf" srcId="{C4D11AF6-BEEF-47D2-B0BF-7BF8350CA01D}" destId="{4F5D02CF-3CF5-44A2-A563-DCD65D4D3E6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718275A3-6F93-4182-9C8A-0A68568769EC}" type="presOf" srcId="{027A9672-A6F8-43C1-BDF9-0AF62E4310B5}" destId="{DB40E345-E200-451C-9DC2-AA74A437EDB3}"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4FC0A59D-8145-41F0-8089-659C30B9E46E}" type="presParOf" srcId="{4F5D02CF-3CF5-44A2-A563-DCD65D4D3E67}" destId="{6FA1F2A3-1448-4063-813E-1D65F58FE4AE}" srcOrd="0" destOrd="0" presId="urn:microsoft.com/office/officeart/2005/8/layout/pyramid1"/>
    <dgm:cxn modelId="{832A3F23-480D-49E1-8075-899123675270}" type="presParOf" srcId="{6FA1F2A3-1448-4063-813E-1D65F58FE4AE}" destId="{53E671AC-F892-438B-8F58-35826807C071}" srcOrd="0" destOrd="0" presId="urn:microsoft.com/office/officeart/2005/8/layout/pyramid1"/>
    <dgm:cxn modelId="{453FE03D-8D5B-4256-979D-2B402D928C9E}" type="presParOf" srcId="{6FA1F2A3-1448-4063-813E-1D65F58FE4AE}" destId="{80A5B6DF-C006-4EEB-B968-076524FAB5F7}" srcOrd="1" destOrd="0" presId="urn:microsoft.com/office/officeart/2005/8/layout/pyramid1"/>
    <dgm:cxn modelId="{44F3E956-95AF-4B85-82B5-A270FF6137CD}" type="presParOf" srcId="{4F5D02CF-3CF5-44A2-A563-DCD65D4D3E67}" destId="{839986D2-77AD-4817-9E39-DF9EE42A5216}" srcOrd="1" destOrd="0" presId="urn:microsoft.com/office/officeart/2005/8/layout/pyramid1"/>
    <dgm:cxn modelId="{B16603D1-70C2-4B3F-AADA-B527892B22E4}" type="presParOf" srcId="{839986D2-77AD-4817-9E39-DF9EE42A5216}" destId="{A5C77D20-06E2-4C79-895B-0F92E591D5B9}" srcOrd="0" destOrd="0" presId="urn:microsoft.com/office/officeart/2005/8/layout/pyramid1"/>
    <dgm:cxn modelId="{7F16483F-CAD3-4524-8436-7C307608454D}" type="presParOf" srcId="{839986D2-77AD-4817-9E39-DF9EE42A5216}" destId="{40E99C02-7E9B-4411-AF99-8071644BD6DE}" srcOrd="1" destOrd="0" presId="urn:microsoft.com/office/officeart/2005/8/layout/pyramid1"/>
    <dgm:cxn modelId="{9EE21B1B-3EDC-4E77-B4A3-9E9612986021}" type="presParOf" srcId="{4F5D02CF-3CF5-44A2-A563-DCD65D4D3E67}" destId="{8C88A5B5-9387-4CF0-A380-B0A2229EDFB5}" srcOrd="2" destOrd="0" presId="urn:microsoft.com/office/officeart/2005/8/layout/pyramid1"/>
    <dgm:cxn modelId="{B9B36E6F-9346-4C0D-A3E7-ADEA4F854D17}" type="presParOf" srcId="{8C88A5B5-9387-4CF0-A380-B0A2229EDFB5}" destId="{1F824B0A-1A2C-43E0-96E8-6240E23DC4B0}" srcOrd="0" destOrd="0" presId="urn:microsoft.com/office/officeart/2005/8/layout/pyramid1"/>
    <dgm:cxn modelId="{921D9A27-1509-4E50-9D94-FDFBB8869F56}" type="presParOf" srcId="{8C88A5B5-9387-4CF0-A380-B0A2229EDFB5}" destId="{DB40E345-E200-451C-9DC2-AA74A437EDB3}" srcOrd="1" destOrd="0" presId="urn:microsoft.com/office/officeart/2005/8/layout/pyramid1"/>
    <dgm:cxn modelId="{9B710A1B-3866-406C-B493-83E3435A04AA}" type="presParOf" srcId="{4F5D02CF-3CF5-44A2-A563-DCD65D4D3E67}" destId="{BBEF2619-5DA4-4D0E-AC77-B64B6A259B0B}" srcOrd="3" destOrd="0" presId="urn:microsoft.com/office/officeart/2005/8/layout/pyramid1"/>
    <dgm:cxn modelId="{4F0A2A56-D9E8-4FE2-AAED-B9EC625B8AFB}" type="presParOf" srcId="{BBEF2619-5DA4-4D0E-AC77-B64B6A259B0B}" destId="{42B8477F-4EB6-414D-9E3D-9104E7D0550E}" srcOrd="0" destOrd="0" presId="urn:microsoft.com/office/officeart/2005/8/layout/pyramid1"/>
    <dgm:cxn modelId="{D17E9F01-215E-4E97-A79F-9FCCE4A74BF1}" type="presParOf" srcId="{BBEF2619-5DA4-4D0E-AC77-B64B6A259B0B}" destId="{298E174E-D034-487C-9082-521BD38671F9}" srcOrd="1" destOrd="0" presId="urn:microsoft.com/office/officeart/2005/8/layout/pyramid1"/>
    <dgm:cxn modelId="{F55C2912-5857-4F3C-9778-F65325B76289}" type="presParOf" srcId="{4F5D02CF-3CF5-44A2-A563-DCD65D4D3E67}" destId="{FC8AC785-D7A9-4F12-A1C2-BDA1EC7F058B}" srcOrd="4" destOrd="0" presId="urn:microsoft.com/office/officeart/2005/8/layout/pyramid1"/>
    <dgm:cxn modelId="{1DA74CC9-FD1F-4C9E-B76C-DBA7CC99DDFA}" type="presParOf" srcId="{FC8AC785-D7A9-4F12-A1C2-BDA1EC7F058B}" destId="{EEE8BC78-7C1C-42A1-8B1A-C1751F91724F}" srcOrd="0" destOrd="0" presId="urn:microsoft.com/office/officeart/2005/8/layout/pyramid1"/>
    <dgm:cxn modelId="{6F6A4213-61E2-4824-A77D-5381CA743C94}" type="presParOf" srcId="{FC8AC785-D7A9-4F12-A1C2-BDA1EC7F058B}" destId="{526A0C04-C4CA-4809-B11F-CCFD9250B496}" srcOrd="1" destOrd="0" presId="urn:microsoft.com/office/officeart/2005/8/layout/pyramid1"/>
    <dgm:cxn modelId="{164856F0-A814-409E-876D-DA6F1ECBE250}" type="presParOf" srcId="{FC8AC785-D7A9-4F12-A1C2-BDA1EC7F058B}" destId="{B25F52DB-F579-4F4F-90F9-3BF6E9620AE7}" srcOrd="2" destOrd="0" presId="urn:microsoft.com/office/officeart/2005/8/layout/pyramid1"/>
    <dgm:cxn modelId="{8931DED5-CECB-441F-A324-4D0F8F985922}" type="presParOf" srcId="{FC8AC785-D7A9-4F12-A1C2-BDA1EC7F058B}" destId="{9698CFA1-1BF2-4E28-A3C6-5E5EE405BDFD}" srcOrd="3" destOrd="0" presId="urn:microsoft.com/office/officeart/2005/8/layout/pyramid1"/>
    <dgm:cxn modelId="{13C933A9-56BD-45AB-B855-38B1E69EEA62}" type="presParOf" srcId="{4F5D02CF-3CF5-44A2-A563-DCD65D4D3E67}" destId="{356244EE-E379-4A6C-A694-71365CC8528F}" srcOrd="5" destOrd="0" presId="urn:microsoft.com/office/officeart/2005/8/layout/pyramid1"/>
    <dgm:cxn modelId="{C05A0DDF-E8D6-4C60-811D-99E8FEE73B71}" type="presParOf" srcId="{356244EE-E379-4A6C-A694-71365CC8528F}" destId="{7AB7656D-5751-428D-9DA8-35BE47DB41F9}" srcOrd="0" destOrd="0" presId="urn:microsoft.com/office/officeart/2005/8/layout/pyramid1"/>
    <dgm:cxn modelId="{129E6D83-9DC0-4101-B7C1-20C1C5C7E887}" type="presParOf" srcId="{356244EE-E379-4A6C-A694-71365CC8528F}" destId="{5C099731-5B32-4810-8D28-7C0EA9E8ED53}" srcOrd="1" destOrd="0" presId="urn:microsoft.com/office/officeart/2005/8/layout/pyramid1"/>
    <dgm:cxn modelId="{E7B56306-E485-4DC2-A5D8-2493A545A9FF}" type="presParOf" srcId="{356244EE-E379-4A6C-A694-71365CC8528F}" destId="{D4835712-5798-49AD-A507-A134366F40E2}" srcOrd="2" destOrd="0" presId="urn:microsoft.com/office/officeart/2005/8/layout/pyramid1"/>
    <dgm:cxn modelId="{998319B1-9B83-4299-81C0-71B5F37EBC04}"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سمینار، کارگاه کراس فیت، دروس تئوری (درجه 3) یا  لیسانس تربیت بدنی یا مدرک مربیگری یکی از رشته های ورزشی</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DA087C53-32AE-47ED-B2D3-E4BE3C5533BE}">
      <dgm:prSet/>
      <dgm:spPr/>
      <dgm:t>
        <a:bodyPr/>
        <a:lstStyle/>
        <a:p>
          <a:endParaRPr lang="en-US" dirty="0"/>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657D4AE4-8F82-4451-82FB-E88DFB6F11DE}">
      <dgm:prSet/>
      <dgm:spPr/>
      <dgm:t>
        <a:bodyPr/>
        <a:lstStyle/>
        <a:p>
          <a:pPr rtl="1"/>
          <a:r>
            <a:rPr lang="ar-SA" b="1" dirty="0" smtClean="0">
              <a:cs typeface="B Nazanin" panose="00000400000000000000" pitchFamily="2" charset="-78"/>
            </a:rPr>
            <a:t>مربیگری درجه 3 کراس فیت</a:t>
          </a:r>
          <a:endParaRPr lang="en-US" b="1" dirty="0">
            <a:cs typeface="B Nazanin" panose="00000400000000000000" pitchFamily="2" charset="-78"/>
          </a:endParaRPr>
        </a:p>
      </dgm:t>
    </dgm:pt>
    <dgm:pt modelId="{C4E03B97-8E6C-4F9A-B728-F866EC95E1F1}" type="parTrans" cxnId="{6EC3EC7A-9238-4F54-AC22-82EEE0B13353}">
      <dgm:prSet/>
      <dgm:spPr/>
      <dgm:t>
        <a:bodyPr/>
        <a:lstStyle/>
        <a:p>
          <a:endParaRPr lang="en-US"/>
        </a:p>
      </dgm:t>
    </dgm:pt>
    <dgm:pt modelId="{73E25D9E-9C79-4CC7-A735-F621B53C38E5}" type="sibTrans" cxnId="{6EC3EC7A-9238-4F54-AC22-82EEE0B13353}">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2"/>
      <dgm:spPr/>
      <dgm:t>
        <a:bodyPr/>
        <a:lstStyle/>
        <a:p>
          <a:endParaRPr lang="en-US"/>
        </a:p>
      </dgm:t>
    </dgm:pt>
    <dgm:pt modelId="{23F02835-3CB2-4D38-928D-41A2310E4F1D}" type="pres">
      <dgm:prSet presAssocID="{027A9672-A6F8-43C1-BDF9-0AF62E4310B5}" presName="acctTx" presStyleLbl="alignAcc1" presStyleIdx="0" presStyleCnt="2">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1" presStyleCnt="2"/>
      <dgm:spPr/>
      <dgm:t>
        <a:bodyPr/>
        <a:lstStyle/>
        <a:p>
          <a:endParaRPr lang="en-US"/>
        </a:p>
      </dgm:t>
    </dgm:pt>
    <dgm:pt modelId="{3E0DAAAA-2ED9-42AC-8623-12BF0244D0FD}" type="pres">
      <dgm:prSet presAssocID="{143ADFEE-E716-41FF-9A7E-C4C1C2BAA45E}" presName="acctTx" presStyleLbl="alignAcc1" presStyleIdx="1" presStyleCnt="2">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84CEFDE7-D4A9-4D1D-99FE-B661408C8653}" type="presOf" srcId="{BA8C25EA-9161-4062-A752-4670AE437685}" destId="{CF67B0A8-0169-467E-BB1C-029431D39211}" srcOrd="0" destOrd="0" presId="urn:microsoft.com/office/officeart/2005/8/layout/pyramid1"/>
    <dgm:cxn modelId="{404794DD-5590-4819-A33A-6CEA200007EF}" type="presOf" srcId="{143ADFEE-E716-41FF-9A7E-C4C1C2BAA45E}" destId="{11CA3191-8005-40B5-89C9-FFEA85011F2B}" srcOrd="1" destOrd="0" presId="urn:microsoft.com/office/officeart/2005/8/layout/pyramid1"/>
    <dgm:cxn modelId="{DD9C50F6-4A73-46AC-AE80-B8B63EA7DC95}" type="presOf" srcId="{BC796A79-57EA-4267-8E01-45A11E22516F}" destId="{42B8477F-4EB6-414D-9E3D-9104E7D0550E}" srcOrd="0" destOrd="0" presId="urn:microsoft.com/office/officeart/2005/8/layout/pyramid1"/>
    <dgm:cxn modelId="{95E17002-6E45-49F9-8654-3BA4BE0236E8}" type="presOf" srcId="{DA087C53-32AE-47ED-B2D3-E4BE3C5533BE}" destId="{23F02835-3CB2-4D38-928D-41A2310E4F1D}" srcOrd="1" destOrd="0" presId="urn:microsoft.com/office/officeart/2005/8/layout/pyramid1"/>
    <dgm:cxn modelId="{7C79E6AB-4858-4272-89B1-816B5FEEC3E7}" srcId="{027A9672-A6F8-43C1-BDF9-0AF62E4310B5}" destId="{DA087C53-32AE-47ED-B2D3-E4BE3C5533BE}" srcOrd="0" destOrd="0" parTransId="{782DE4A8-1273-4586-AE36-3CDC623A02F3}" sibTransId="{57E94A26-90E0-420B-A994-3839A9096C6A}"/>
    <dgm:cxn modelId="{0ABF0B14-EED1-4D25-B369-953B0AD672A6}" srcId="{143ADFEE-E716-41FF-9A7E-C4C1C2BAA45E}" destId="{27498AF6-3DDE-4AD9-A7B8-29CA075B9D5B}" srcOrd="1" destOrd="0" parTransId="{950AD380-C5F8-4D74-9DB8-198C8B7008AA}" sibTransId="{C9D645B6-9EBF-483D-BF1A-03FDBB5CBEC0}"/>
    <dgm:cxn modelId="{D29E2454-C4A1-4AE4-A7D5-64502CF58792}" srcId="{C4D11AF6-BEEF-47D2-B0BF-7BF8350CA01D}" destId="{027A9672-A6F8-43C1-BDF9-0AF62E4310B5}" srcOrd="2" destOrd="0" parTransId="{30BB8756-7C97-4D05-A03B-B0125E12E354}" sibTransId="{9BBE3EBD-3CC9-4ACA-BDB5-CFBD73ACEE9C}"/>
    <dgm:cxn modelId="{18175BCB-2C2D-43E5-B7CF-8FCF8DA2392F}" type="presOf" srcId="{BA8C25EA-9161-4062-A752-4670AE437685}" destId="{3E0DAAAA-2ED9-42AC-8623-12BF0244D0FD}" srcOrd="1" destOrd="0" presId="urn:microsoft.com/office/officeart/2005/8/layout/pyramid1"/>
    <dgm:cxn modelId="{0D73FA77-942C-403C-938D-EA3C9350F27E}" type="presOf" srcId="{27498AF6-3DDE-4AD9-A7B8-29CA075B9D5B}" destId="{3E0DAAAA-2ED9-42AC-8623-12BF0244D0FD}" srcOrd="1" destOrd="1"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8FE056E5-4D9E-413B-9F10-FE26972F4396}" type="presOf" srcId="{2631C2D7-B020-42D6-800B-861020C68D51}" destId="{80A5B6DF-C006-4EEB-B968-076524FAB5F7}" srcOrd="1" destOrd="0" presId="urn:microsoft.com/office/officeart/2005/8/layout/pyramid1"/>
    <dgm:cxn modelId="{941211BC-3E86-4B78-B821-A51FB9E48265}" type="presOf" srcId="{657D4AE4-8F82-4451-82FB-E88DFB6F11DE}" destId="{23F02835-3CB2-4D38-928D-41A2310E4F1D}" srcOrd="1" destOrd="1" presId="urn:microsoft.com/office/officeart/2005/8/layout/pyramid1"/>
    <dgm:cxn modelId="{59ABBBAD-790F-428A-8FAA-5B683A4AAF95}" srcId="{143ADFEE-E716-41FF-9A7E-C4C1C2BAA45E}" destId="{BA8C25EA-9161-4062-A752-4670AE437685}" srcOrd="0" destOrd="0" parTransId="{DF560316-0912-4934-BF9E-894C550134C9}" sibTransId="{3DB83EF8-869B-45AF-914A-A5CB94438D48}"/>
    <dgm:cxn modelId="{E4A11B9F-3F0D-45CD-A7E1-2A9B810D86F6}" type="presOf" srcId="{51C7D3D7-4925-45D8-B8D3-0C150FD69673}" destId="{40E99C02-7E9B-4411-AF99-8071644BD6DE}" srcOrd="1" destOrd="0" presId="urn:microsoft.com/office/officeart/2005/8/layout/pyramid1"/>
    <dgm:cxn modelId="{2039DDA1-CAE0-4A06-BB9B-12B768F02B3D}" type="presOf" srcId="{51C7D3D7-4925-45D8-B8D3-0C150FD69673}" destId="{A5C77D20-06E2-4C79-895B-0F92E591D5B9}" srcOrd="0" destOrd="0" presId="urn:microsoft.com/office/officeart/2005/8/layout/pyramid1"/>
    <dgm:cxn modelId="{3D895B8A-D3E6-4E46-A257-835DED8E432F}" type="presOf" srcId="{588F9E15-1A89-44F7-8B95-FDAC0F5AFE8B}" destId="{9698CFA1-1BF2-4E28-A3C6-5E5EE405BDFD}" srcOrd="1" destOrd="0" presId="urn:microsoft.com/office/officeart/2005/8/layout/pyramid1"/>
    <dgm:cxn modelId="{531A286F-8C25-4A06-956B-12CED6C2C18E}" type="presOf" srcId="{DA087C53-32AE-47ED-B2D3-E4BE3C5533BE}" destId="{026EF4D5-C468-470C-B65B-7ADDD610E372}" srcOrd="0" destOrd="0" presId="urn:microsoft.com/office/officeart/2005/8/layout/pyramid1"/>
    <dgm:cxn modelId="{F68875E1-7096-432F-A9D1-544AAC3D55A2}" type="presOf" srcId="{657D4AE4-8F82-4451-82FB-E88DFB6F11DE}" destId="{026EF4D5-C468-470C-B65B-7ADDD610E372}" srcOrd="0" destOrd="1" presId="urn:microsoft.com/office/officeart/2005/8/layout/pyramid1"/>
    <dgm:cxn modelId="{6EC3EC7A-9238-4F54-AC22-82EEE0B13353}" srcId="{027A9672-A6F8-43C1-BDF9-0AF62E4310B5}" destId="{657D4AE4-8F82-4451-82FB-E88DFB6F11DE}" srcOrd="1" destOrd="0" parTransId="{C4E03B97-8E6C-4F9A-B728-F866EC95E1F1}" sibTransId="{73E25D9E-9C79-4CC7-A735-F621B53C38E5}"/>
    <dgm:cxn modelId="{B7506388-C314-4AF6-8F3B-2AAF18882830}" type="presOf" srcId="{BC796A79-57EA-4267-8E01-45A11E22516F}" destId="{298E174E-D034-487C-9082-521BD38671F9}" srcOrd="1" destOrd="0" presId="urn:microsoft.com/office/officeart/2005/8/layout/pyramid1"/>
    <dgm:cxn modelId="{FD132469-7AC7-4693-A039-C46569629F5D}" type="presOf" srcId="{143ADFEE-E716-41FF-9A7E-C4C1C2BAA45E}" destId="{D4835712-5798-49AD-A507-A134366F40E2}" srcOrd="0" destOrd="0" presId="urn:microsoft.com/office/officeart/2005/8/layout/pyramid1"/>
    <dgm:cxn modelId="{D6A1D2D6-786A-419F-A9D9-34F3859B3F2F}" type="presOf" srcId="{2631C2D7-B020-42D6-800B-861020C68D51}" destId="{53E671AC-F892-438B-8F58-35826807C071}" srcOrd="0" destOrd="0" presId="urn:microsoft.com/office/officeart/2005/8/layout/pyramid1"/>
    <dgm:cxn modelId="{C989FA20-8479-47B3-9ED7-0561B7E4F10F}" type="presOf" srcId="{027A9672-A6F8-43C1-BDF9-0AF62E4310B5}" destId="{1F824B0A-1A2C-43E0-96E8-6240E23DC4B0}" srcOrd="0" destOrd="0" presId="urn:microsoft.com/office/officeart/2005/8/layout/pyramid1"/>
    <dgm:cxn modelId="{1D56C5E4-C32A-4C45-A9A4-329F506EF5BA}" type="presOf" srcId="{027A9672-A6F8-43C1-BDF9-0AF62E4310B5}" destId="{DB40E345-E200-451C-9DC2-AA74A437EDB3}" srcOrd="1" destOrd="0" presId="urn:microsoft.com/office/officeart/2005/8/layout/pyramid1"/>
    <dgm:cxn modelId="{B725206B-FF5E-4615-B258-9B399A4BA53E}" type="presOf" srcId="{588F9E15-1A89-44F7-8B95-FDAC0F5AFE8B}" destId="{B25F52DB-F579-4F4F-90F9-3BF6E9620AE7}" srcOrd="0" destOrd="0" presId="urn:microsoft.com/office/officeart/2005/8/layout/pyramid1"/>
    <dgm:cxn modelId="{6695C7C7-EDFD-4469-A618-7F12634B4B66}" type="presOf" srcId="{27498AF6-3DDE-4AD9-A7B8-29CA075B9D5B}" destId="{CF67B0A8-0169-467E-BB1C-029431D39211}" srcOrd="0" destOrd="1"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1CCED4D5-890E-454F-8F15-0A28418732B0}" type="presOf" srcId="{C4D11AF6-BEEF-47D2-B0BF-7BF8350CA01D}" destId="{4F5D02CF-3CF5-44A2-A563-DCD65D4D3E6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FC98D3F9-0908-48AF-B829-387E1F78BA86}" type="presParOf" srcId="{4F5D02CF-3CF5-44A2-A563-DCD65D4D3E67}" destId="{6FA1F2A3-1448-4063-813E-1D65F58FE4AE}" srcOrd="0" destOrd="0" presId="urn:microsoft.com/office/officeart/2005/8/layout/pyramid1"/>
    <dgm:cxn modelId="{AC3E608C-3B3D-4556-91BB-94C05EB43A9C}" type="presParOf" srcId="{6FA1F2A3-1448-4063-813E-1D65F58FE4AE}" destId="{53E671AC-F892-438B-8F58-35826807C071}" srcOrd="0" destOrd="0" presId="urn:microsoft.com/office/officeart/2005/8/layout/pyramid1"/>
    <dgm:cxn modelId="{65A29EA4-6E42-41FA-8606-91FC5018F8C5}" type="presParOf" srcId="{6FA1F2A3-1448-4063-813E-1D65F58FE4AE}" destId="{80A5B6DF-C006-4EEB-B968-076524FAB5F7}" srcOrd="1" destOrd="0" presId="urn:microsoft.com/office/officeart/2005/8/layout/pyramid1"/>
    <dgm:cxn modelId="{F4B1226E-DBCC-4DFF-8DFF-192B8456B2C6}" type="presParOf" srcId="{4F5D02CF-3CF5-44A2-A563-DCD65D4D3E67}" destId="{839986D2-77AD-4817-9E39-DF9EE42A5216}" srcOrd="1" destOrd="0" presId="urn:microsoft.com/office/officeart/2005/8/layout/pyramid1"/>
    <dgm:cxn modelId="{D3FEFDAB-A88F-4E19-8330-903F26FE8FF3}" type="presParOf" srcId="{839986D2-77AD-4817-9E39-DF9EE42A5216}" destId="{A5C77D20-06E2-4C79-895B-0F92E591D5B9}" srcOrd="0" destOrd="0" presId="urn:microsoft.com/office/officeart/2005/8/layout/pyramid1"/>
    <dgm:cxn modelId="{418E5BE0-4A5D-4E3E-A4D0-12898BD7900E}" type="presParOf" srcId="{839986D2-77AD-4817-9E39-DF9EE42A5216}" destId="{40E99C02-7E9B-4411-AF99-8071644BD6DE}" srcOrd="1" destOrd="0" presId="urn:microsoft.com/office/officeart/2005/8/layout/pyramid1"/>
    <dgm:cxn modelId="{0A2550A8-B96D-4CE7-912C-EC9A2008D263}" type="presParOf" srcId="{4F5D02CF-3CF5-44A2-A563-DCD65D4D3E67}" destId="{8C88A5B5-9387-4CF0-A380-B0A2229EDFB5}" srcOrd="2" destOrd="0" presId="urn:microsoft.com/office/officeart/2005/8/layout/pyramid1"/>
    <dgm:cxn modelId="{9E7908AA-5993-4061-8EC4-BE96397E76BA}" type="presParOf" srcId="{8C88A5B5-9387-4CF0-A380-B0A2229EDFB5}" destId="{026EF4D5-C468-470C-B65B-7ADDD610E372}" srcOrd="0" destOrd="0" presId="urn:microsoft.com/office/officeart/2005/8/layout/pyramid1"/>
    <dgm:cxn modelId="{22E75231-97AC-47C8-984E-60CC38D52B67}" type="presParOf" srcId="{8C88A5B5-9387-4CF0-A380-B0A2229EDFB5}" destId="{23F02835-3CB2-4D38-928D-41A2310E4F1D}" srcOrd="1" destOrd="0" presId="urn:microsoft.com/office/officeart/2005/8/layout/pyramid1"/>
    <dgm:cxn modelId="{87B0A8B6-06FB-4499-A355-8B94A494F47C}" type="presParOf" srcId="{8C88A5B5-9387-4CF0-A380-B0A2229EDFB5}" destId="{1F824B0A-1A2C-43E0-96E8-6240E23DC4B0}" srcOrd="2" destOrd="0" presId="urn:microsoft.com/office/officeart/2005/8/layout/pyramid1"/>
    <dgm:cxn modelId="{ED6EEBAD-33EA-469D-B5B5-4CD7E3DEDF32}" type="presParOf" srcId="{8C88A5B5-9387-4CF0-A380-B0A2229EDFB5}" destId="{DB40E345-E200-451C-9DC2-AA74A437EDB3}" srcOrd="3" destOrd="0" presId="urn:microsoft.com/office/officeart/2005/8/layout/pyramid1"/>
    <dgm:cxn modelId="{233D74BB-08CB-4537-B70B-6B6751036FB9}" type="presParOf" srcId="{4F5D02CF-3CF5-44A2-A563-DCD65D4D3E67}" destId="{BBEF2619-5DA4-4D0E-AC77-B64B6A259B0B}" srcOrd="3" destOrd="0" presId="urn:microsoft.com/office/officeart/2005/8/layout/pyramid1"/>
    <dgm:cxn modelId="{FC3DA4FE-CB29-40E1-A11A-5335AA37FF73}" type="presParOf" srcId="{BBEF2619-5DA4-4D0E-AC77-B64B6A259B0B}" destId="{42B8477F-4EB6-414D-9E3D-9104E7D0550E}" srcOrd="0" destOrd="0" presId="urn:microsoft.com/office/officeart/2005/8/layout/pyramid1"/>
    <dgm:cxn modelId="{6BADEFEE-AAC5-489B-82B2-72468DB58049}" type="presParOf" srcId="{BBEF2619-5DA4-4D0E-AC77-B64B6A259B0B}" destId="{298E174E-D034-487C-9082-521BD38671F9}" srcOrd="1" destOrd="0" presId="urn:microsoft.com/office/officeart/2005/8/layout/pyramid1"/>
    <dgm:cxn modelId="{8D1FF1DA-9CB5-4B0F-82F0-7687B1D1DB21}" type="presParOf" srcId="{4F5D02CF-3CF5-44A2-A563-DCD65D4D3E67}" destId="{FC8AC785-D7A9-4F12-A1C2-BDA1EC7F058B}" srcOrd="4" destOrd="0" presId="urn:microsoft.com/office/officeart/2005/8/layout/pyramid1"/>
    <dgm:cxn modelId="{EA299AF5-3D2A-4E06-A795-E7B87C4650FD}" type="presParOf" srcId="{FC8AC785-D7A9-4F12-A1C2-BDA1EC7F058B}" destId="{B25F52DB-F579-4F4F-90F9-3BF6E9620AE7}" srcOrd="0" destOrd="0" presId="urn:microsoft.com/office/officeart/2005/8/layout/pyramid1"/>
    <dgm:cxn modelId="{6E0EBB36-CE73-41C1-A8DF-13DE5F6DD4A1}" type="presParOf" srcId="{FC8AC785-D7A9-4F12-A1C2-BDA1EC7F058B}" destId="{9698CFA1-1BF2-4E28-A3C6-5E5EE405BDFD}" srcOrd="1" destOrd="0" presId="urn:microsoft.com/office/officeart/2005/8/layout/pyramid1"/>
    <dgm:cxn modelId="{E13F3C0E-A126-47E4-B161-ED2B6CBFDE96}" type="presParOf" srcId="{4F5D02CF-3CF5-44A2-A563-DCD65D4D3E67}" destId="{356244EE-E379-4A6C-A694-71365CC8528F}" srcOrd="5" destOrd="0" presId="urn:microsoft.com/office/officeart/2005/8/layout/pyramid1"/>
    <dgm:cxn modelId="{10143079-8CEF-4840-9052-87A3A098D861}" type="presParOf" srcId="{356244EE-E379-4A6C-A694-71365CC8528F}" destId="{CF67B0A8-0169-467E-BB1C-029431D39211}" srcOrd="0" destOrd="0" presId="urn:microsoft.com/office/officeart/2005/8/layout/pyramid1"/>
    <dgm:cxn modelId="{ED25D04D-92A0-421D-83CF-1899A10A7A52}" type="presParOf" srcId="{356244EE-E379-4A6C-A694-71365CC8528F}" destId="{3E0DAAAA-2ED9-42AC-8623-12BF0244D0FD}" srcOrd="1" destOrd="0" presId="urn:microsoft.com/office/officeart/2005/8/layout/pyramid1"/>
    <dgm:cxn modelId="{73BB3030-09AB-4AD0-A921-86EEB4C5F02F}" type="presParOf" srcId="{356244EE-E379-4A6C-A694-71365CC8528F}" destId="{D4835712-5798-49AD-A507-A134366F40E2}" srcOrd="2" destOrd="0" presId="urn:microsoft.com/office/officeart/2005/8/layout/pyramid1"/>
    <dgm:cxn modelId="{8108F3C9-1CF8-4FAE-94FE-8688B6AFEFD1}"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57D9A29-EE7C-4E32-B819-1C6F2DF8725B}">
      <dgm:prSet custT="1"/>
      <dgm:spPr/>
      <dgm:t>
        <a:bodyPr/>
        <a:lstStyle/>
        <a:p>
          <a:pPr rtl="1"/>
          <a:r>
            <a:rPr lang="fa-IR" sz="1400" b="1" dirty="0" smtClean="0">
              <a:cs typeface="B Nazanin" panose="00000400000000000000" pitchFamily="2" charset="-78"/>
            </a:rPr>
            <a:t>کارگاه کراس فیت</a:t>
          </a:r>
          <a:endParaRPr lang="en-US" sz="1400" b="1" dirty="0">
            <a:cs typeface="B Nazanin" panose="00000400000000000000" pitchFamily="2" charset="-78"/>
          </a:endParaRPr>
        </a:p>
      </dgm:t>
    </dgm:pt>
    <dgm:pt modelId="{6D659A9D-BD5D-465F-A712-14097515ADA3}" type="parTrans" cxnId="{561939EE-0801-4077-A54D-9AEDF5E22915}">
      <dgm:prSet/>
      <dgm:spPr/>
      <dgm:t>
        <a:bodyPr/>
        <a:lstStyle/>
        <a:p>
          <a:endParaRPr lang="en-US"/>
        </a:p>
      </dgm:t>
    </dgm:pt>
    <dgm:pt modelId="{CFB53F2F-E72A-4590-96B2-3B53D39F8923}" type="sibTrans" cxnId="{561939EE-0801-4077-A54D-9AEDF5E22915}">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61939EE-0801-4077-A54D-9AEDF5E22915}" srcId="{143ADFEE-E716-41FF-9A7E-C4C1C2BAA45E}" destId="{E57D9A29-EE7C-4E32-B819-1C6F2DF8725B}" srcOrd="0" destOrd="0" parTransId="{6D659A9D-BD5D-465F-A712-14097515ADA3}" sibTransId="{CFB53F2F-E72A-4590-96B2-3B53D39F8923}"/>
    <dgm:cxn modelId="{D29E2454-C4A1-4AE4-A7D5-64502CF58792}" srcId="{C4D11AF6-BEEF-47D2-B0BF-7BF8350CA01D}" destId="{027A9672-A6F8-43C1-BDF9-0AF62E4310B5}" srcOrd="2" destOrd="0" parTransId="{30BB8756-7C97-4D05-A03B-B0125E12E354}" sibTransId="{9BBE3EBD-3CC9-4ACA-BDB5-CFBD73ACEE9C}"/>
    <dgm:cxn modelId="{22376C47-78AD-490B-A7FB-38173934C5F9}" type="presOf" srcId="{027A9672-A6F8-43C1-BDF9-0AF62E4310B5}" destId="{DB40E345-E200-451C-9DC2-AA74A437EDB3}" srcOrd="1" destOrd="0" presId="urn:microsoft.com/office/officeart/2005/8/layout/pyramid1"/>
    <dgm:cxn modelId="{E303B9CF-4178-4E85-9EEE-B1B8BF25F094}" type="presOf" srcId="{BC796A79-57EA-4267-8E01-45A11E22516F}" destId="{42B8477F-4EB6-414D-9E3D-9104E7D0550E}" srcOrd="0" destOrd="0" presId="urn:microsoft.com/office/officeart/2005/8/layout/pyramid1"/>
    <dgm:cxn modelId="{5CF3B141-CCB0-4FE9-805F-3CF8F42E6CFF}" type="presOf" srcId="{51C7D3D7-4925-45D8-B8D3-0C150FD69673}" destId="{40E99C02-7E9B-4411-AF99-8071644BD6DE}" srcOrd="1" destOrd="0" presId="urn:microsoft.com/office/officeart/2005/8/layout/pyramid1"/>
    <dgm:cxn modelId="{AA5D1F8D-6171-4FAF-831E-39DF1C82FD63}" type="presOf" srcId="{2631C2D7-B020-42D6-800B-861020C68D51}" destId="{53E671AC-F892-438B-8F58-35826807C071}"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44994F3D-2672-474D-B56C-77BD01D93972}" type="presOf" srcId="{2631C2D7-B020-42D6-800B-861020C68D51}" destId="{80A5B6DF-C006-4EEB-B968-076524FAB5F7}" srcOrd="1" destOrd="0" presId="urn:microsoft.com/office/officeart/2005/8/layout/pyramid1"/>
    <dgm:cxn modelId="{263F3425-D80C-492B-A36A-E1B6D5B7525B}" type="presOf" srcId="{E57D9A29-EE7C-4E32-B819-1C6F2DF8725B}" destId="{7AB7656D-5751-428D-9DA8-35BE47DB41F9}" srcOrd="0" destOrd="0" presId="urn:microsoft.com/office/officeart/2005/8/layout/pyramid1"/>
    <dgm:cxn modelId="{695E797A-77C3-4FB0-B166-D62E20CA1D45}" type="presOf" srcId="{588F9E15-1A89-44F7-8B95-FDAC0F5AFE8B}" destId="{B25F52DB-F579-4F4F-90F9-3BF6E9620AE7}" srcOrd="0" destOrd="0" presId="urn:microsoft.com/office/officeart/2005/8/layout/pyramid1"/>
    <dgm:cxn modelId="{ECC34F3F-E5BF-43ED-905A-14E5AAA70EE8}" type="presOf" srcId="{51C7D3D7-4925-45D8-B8D3-0C150FD69673}" destId="{A5C77D20-06E2-4C79-895B-0F92E591D5B9}" srcOrd="0" destOrd="0" presId="urn:microsoft.com/office/officeart/2005/8/layout/pyramid1"/>
    <dgm:cxn modelId="{AABCB36E-E585-4E59-A520-E4943F798D04}" type="presOf" srcId="{E57D9A29-EE7C-4E32-B819-1C6F2DF8725B}" destId="{5C099731-5B32-4810-8D28-7C0EA9E8ED53}" srcOrd="1" destOrd="0" presId="urn:microsoft.com/office/officeart/2005/8/layout/pyramid1"/>
    <dgm:cxn modelId="{B987D7C4-EDDB-461E-B75E-E18A323D93A1}" type="presOf" srcId="{588F9E15-1A89-44F7-8B95-FDAC0F5AFE8B}" destId="{9698CFA1-1BF2-4E28-A3C6-5E5EE405BDFD}" srcOrd="1" destOrd="0" presId="urn:microsoft.com/office/officeart/2005/8/layout/pyramid1"/>
    <dgm:cxn modelId="{F1DAB933-7A07-429D-8658-0A49319E7168}" type="presOf" srcId="{BC796A79-57EA-4267-8E01-45A11E22516F}" destId="{298E174E-D034-487C-9082-521BD38671F9}" srcOrd="1" destOrd="0" presId="urn:microsoft.com/office/officeart/2005/8/layout/pyramid1"/>
    <dgm:cxn modelId="{CA9196D0-A4B2-461A-994E-C52D0C092BF0}" type="presOf" srcId="{143ADFEE-E716-41FF-9A7E-C4C1C2BAA45E}" destId="{11CA3191-8005-40B5-89C9-FFEA85011F2B}" srcOrd="1" destOrd="0" presId="urn:microsoft.com/office/officeart/2005/8/layout/pyramid1"/>
    <dgm:cxn modelId="{4E45A826-3A18-45B2-B127-BD040FF63CC4}" type="presOf" srcId="{027A9672-A6F8-43C1-BDF9-0AF62E4310B5}" destId="{1F824B0A-1A2C-43E0-96E8-6240E23DC4B0}" srcOrd="0" destOrd="0" presId="urn:microsoft.com/office/officeart/2005/8/layout/pyramid1"/>
    <dgm:cxn modelId="{4DB5FEFC-16BC-495E-A0E6-FAC0815B2044}" type="presOf" srcId="{C4D11AF6-BEEF-47D2-B0BF-7BF8350CA01D}" destId="{4F5D02CF-3CF5-44A2-A563-DCD65D4D3E6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0045EA18-4233-487C-9890-698F9B8466ED}" type="presOf" srcId="{143ADFEE-E716-41FF-9A7E-C4C1C2BAA45E}" destId="{D4835712-5798-49AD-A507-A134366F40E2}"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389107DC-ECC0-470E-A4BD-0BD0DA87307F}" type="presParOf" srcId="{4F5D02CF-3CF5-44A2-A563-DCD65D4D3E67}" destId="{6FA1F2A3-1448-4063-813E-1D65F58FE4AE}" srcOrd="0" destOrd="0" presId="urn:microsoft.com/office/officeart/2005/8/layout/pyramid1"/>
    <dgm:cxn modelId="{CBA70BC7-BC88-43BE-9F56-FEB01D46FD26}" type="presParOf" srcId="{6FA1F2A3-1448-4063-813E-1D65F58FE4AE}" destId="{53E671AC-F892-438B-8F58-35826807C071}" srcOrd="0" destOrd="0" presId="urn:microsoft.com/office/officeart/2005/8/layout/pyramid1"/>
    <dgm:cxn modelId="{9B63A0BC-FEAC-41E5-A4E8-F66B7D9493D0}" type="presParOf" srcId="{6FA1F2A3-1448-4063-813E-1D65F58FE4AE}" destId="{80A5B6DF-C006-4EEB-B968-076524FAB5F7}" srcOrd="1" destOrd="0" presId="urn:microsoft.com/office/officeart/2005/8/layout/pyramid1"/>
    <dgm:cxn modelId="{E078872F-1563-44AC-8955-CB0543F6D21C}" type="presParOf" srcId="{4F5D02CF-3CF5-44A2-A563-DCD65D4D3E67}" destId="{839986D2-77AD-4817-9E39-DF9EE42A5216}" srcOrd="1" destOrd="0" presId="urn:microsoft.com/office/officeart/2005/8/layout/pyramid1"/>
    <dgm:cxn modelId="{C2977BAB-7893-4046-B443-8FAD862B8BB9}" type="presParOf" srcId="{839986D2-77AD-4817-9E39-DF9EE42A5216}" destId="{A5C77D20-06E2-4C79-895B-0F92E591D5B9}" srcOrd="0" destOrd="0" presId="urn:microsoft.com/office/officeart/2005/8/layout/pyramid1"/>
    <dgm:cxn modelId="{BE2AC424-D003-46A6-88BE-9CA81292818B}" type="presParOf" srcId="{839986D2-77AD-4817-9E39-DF9EE42A5216}" destId="{40E99C02-7E9B-4411-AF99-8071644BD6DE}" srcOrd="1" destOrd="0" presId="urn:microsoft.com/office/officeart/2005/8/layout/pyramid1"/>
    <dgm:cxn modelId="{4EAB07E2-1F53-42FE-8795-16B580EF9623}" type="presParOf" srcId="{4F5D02CF-3CF5-44A2-A563-DCD65D4D3E67}" destId="{8C88A5B5-9387-4CF0-A380-B0A2229EDFB5}" srcOrd="2" destOrd="0" presId="urn:microsoft.com/office/officeart/2005/8/layout/pyramid1"/>
    <dgm:cxn modelId="{7C7887F5-36B5-4335-84D8-5E99E1CB8F06}" type="presParOf" srcId="{8C88A5B5-9387-4CF0-A380-B0A2229EDFB5}" destId="{1F824B0A-1A2C-43E0-96E8-6240E23DC4B0}" srcOrd="0" destOrd="0" presId="urn:microsoft.com/office/officeart/2005/8/layout/pyramid1"/>
    <dgm:cxn modelId="{EF223B26-AC2A-4C21-97E6-C1ECF8B671B8}" type="presParOf" srcId="{8C88A5B5-9387-4CF0-A380-B0A2229EDFB5}" destId="{DB40E345-E200-451C-9DC2-AA74A437EDB3}" srcOrd="1" destOrd="0" presId="urn:microsoft.com/office/officeart/2005/8/layout/pyramid1"/>
    <dgm:cxn modelId="{D9CEA596-ACA9-486C-BD6C-949FC61B4DC6}" type="presParOf" srcId="{4F5D02CF-3CF5-44A2-A563-DCD65D4D3E67}" destId="{BBEF2619-5DA4-4D0E-AC77-B64B6A259B0B}" srcOrd="3" destOrd="0" presId="urn:microsoft.com/office/officeart/2005/8/layout/pyramid1"/>
    <dgm:cxn modelId="{C1393592-CB9D-4D41-93E7-1C43E9627E39}" type="presParOf" srcId="{BBEF2619-5DA4-4D0E-AC77-B64B6A259B0B}" destId="{42B8477F-4EB6-414D-9E3D-9104E7D0550E}" srcOrd="0" destOrd="0" presId="urn:microsoft.com/office/officeart/2005/8/layout/pyramid1"/>
    <dgm:cxn modelId="{A8502415-34D3-42B4-B31D-034050D74BC5}" type="presParOf" srcId="{BBEF2619-5DA4-4D0E-AC77-B64B6A259B0B}" destId="{298E174E-D034-487C-9082-521BD38671F9}" srcOrd="1" destOrd="0" presId="urn:microsoft.com/office/officeart/2005/8/layout/pyramid1"/>
    <dgm:cxn modelId="{B81E8CC2-2532-41B9-B432-FD5A76534D6D}" type="presParOf" srcId="{4F5D02CF-3CF5-44A2-A563-DCD65D4D3E67}" destId="{FC8AC785-D7A9-4F12-A1C2-BDA1EC7F058B}" srcOrd="4" destOrd="0" presId="urn:microsoft.com/office/officeart/2005/8/layout/pyramid1"/>
    <dgm:cxn modelId="{2B4C9EA9-BCE1-4C7F-81EC-B61B10B2F54E}" type="presParOf" srcId="{FC8AC785-D7A9-4F12-A1C2-BDA1EC7F058B}" destId="{B25F52DB-F579-4F4F-90F9-3BF6E9620AE7}" srcOrd="0" destOrd="0" presId="urn:microsoft.com/office/officeart/2005/8/layout/pyramid1"/>
    <dgm:cxn modelId="{A70CF83A-9326-4906-A2DB-4E73248C37F1}" type="presParOf" srcId="{FC8AC785-D7A9-4F12-A1C2-BDA1EC7F058B}" destId="{9698CFA1-1BF2-4E28-A3C6-5E5EE405BDFD}" srcOrd="1" destOrd="0" presId="urn:microsoft.com/office/officeart/2005/8/layout/pyramid1"/>
    <dgm:cxn modelId="{7EC9ED17-A307-4D3B-90E2-B9A4D8F0BDBB}" type="presParOf" srcId="{4F5D02CF-3CF5-44A2-A563-DCD65D4D3E67}" destId="{356244EE-E379-4A6C-A694-71365CC8528F}" srcOrd="5" destOrd="0" presId="urn:microsoft.com/office/officeart/2005/8/layout/pyramid1"/>
    <dgm:cxn modelId="{A7410EF6-B0AC-4253-B573-DE164BE400BA}" type="presParOf" srcId="{356244EE-E379-4A6C-A694-71365CC8528F}" destId="{7AB7656D-5751-428D-9DA8-35BE47DB41F9}" srcOrd="0" destOrd="0" presId="urn:microsoft.com/office/officeart/2005/8/layout/pyramid1"/>
    <dgm:cxn modelId="{CAAE9A25-3E32-47A3-9FB5-263581F3CFE2}" type="presParOf" srcId="{356244EE-E379-4A6C-A694-71365CC8528F}" destId="{5C099731-5B32-4810-8D28-7C0EA9E8ED53}" srcOrd="1" destOrd="0" presId="urn:microsoft.com/office/officeart/2005/8/layout/pyramid1"/>
    <dgm:cxn modelId="{5A6DF952-156E-488D-AC56-F890AEFDCC17}" type="presParOf" srcId="{356244EE-E379-4A6C-A694-71365CC8528F}" destId="{D4835712-5798-49AD-A507-A134366F40E2}" srcOrd="2" destOrd="0" presId="urn:microsoft.com/office/officeart/2005/8/layout/pyramid1"/>
    <dgm:cxn modelId="{DBC6948A-1D49-4E17-835F-78D26AE1A6DA}"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557A990-542B-4DE3-BBD8-810AE4C84F4E}" type="presOf" srcId="{2631C2D7-B020-42D6-800B-861020C68D51}" destId="{80A5B6DF-C006-4EEB-B968-076524FAB5F7}" srcOrd="1" destOrd="0" presId="urn:microsoft.com/office/officeart/2005/8/layout/pyramid1"/>
    <dgm:cxn modelId="{DCD404BE-05E5-4A8E-9909-DE6E700BBC16}" type="presOf" srcId="{027A9672-A6F8-43C1-BDF9-0AF62E4310B5}" destId="{1F824B0A-1A2C-43E0-96E8-6240E23DC4B0}"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C225EAF0-23E4-4FAE-BDC6-3265D53E8D3C}" type="presOf" srcId="{BC796A79-57EA-4267-8E01-45A11E22516F}" destId="{298E174E-D034-487C-9082-521BD38671F9}" srcOrd="1" destOrd="0" presId="urn:microsoft.com/office/officeart/2005/8/layout/pyramid1"/>
    <dgm:cxn modelId="{63FABAAB-0664-406D-9DE4-6782A7F33EE7}" type="presOf" srcId="{51C7D3D7-4925-45D8-B8D3-0C150FD69673}" destId="{A5C77D20-06E2-4C79-895B-0F92E591D5B9}" srcOrd="0" destOrd="0" presId="urn:microsoft.com/office/officeart/2005/8/layout/pyramid1"/>
    <dgm:cxn modelId="{811B913D-49C6-4CAA-86BD-8523582114E5}" type="presOf" srcId="{C4D11AF6-BEEF-47D2-B0BF-7BF8350CA01D}" destId="{4F5D02CF-3CF5-44A2-A563-DCD65D4D3E67}" srcOrd="0" destOrd="0" presId="urn:microsoft.com/office/officeart/2005/8/layout/pyramid1"/>
    <dgm:cxn modelId="{6987107E-7152-4A55-B50D-B9CAD2ECF70A}" type="presOf" srcId="{143ADFEE-E716-41FF-9A7E-C4C1C2BAA45E}" destId="{11CA3191-8005-40B5-89C9-FFEA85011F2B}" srcOrd="1" destOrd="0" presId="urn:microsoft.com/office/officeart/2005/8/layout/pyramid1"/>
    <dgm:cxn modelId="{4696CE55-29D5-4598-8FA8-6973306E12E1}" type="presOf" srcId="{588F9E15-1A89-44F7-8B95-FDAC0F5AFE8B}" destId="{B25F52DB-F579-4F4F-90F9-3BF6E9620AE7}" srcOrd="0" destOrd="0" presId="urn:microsoft.com/office/officeart/2005/8/layout/pyramid1"/>
    <dgm:cxn modelId="{A9F1F7D4-704F-4A7F-808F-CC62CAD58B79}" type="presOf" srcId="{BC796A79-57EA-4267-8E01-45A11E22516F}" destId="{42B8477F-4EB6-414D-9E3D-9104E7D0550E}"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41316E36-C9DE-4AFB-A768-E4695966F636}" type="presOf" srcId="{143ADFEE-E716-41FF-9A7E-C4C1C2BAA45E}" destId="{D4835712-5798-49AD-A507-A134366F40E2}" srcOrd="0" destOrd="0" presId="urn:microsoft.com/office/officeart/2005/8/layout/pyramid1"/>
    <dgm:cxn modelId="{39801AEE-391B-40ED-A3EE-12ED54D33E2C}"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2293ADC4-939C-4C47-BE5A-280C4E7F1DA3}" type="presOf" srcId="{2631C2D7-B020-42D6-800B-861020C68D51}" destId="{53E671AC-F892-438B-8F58-35826807C071}" srcOrd="0" destOrd="0" presId="urn:microsoft.com/office/officeart/2005/8/layout/pyramid1"/>
    <dgm:cxn modelId="{7237CA65-CA79-44C9-A3F7-31ED35876EA7}" type="presOf" srcId="{027A9672-A6F8-43C1-BDF9-0AF62E4310B5}" destId="{DB40E345-E200-451C-9DC2-AA74A437EDB3}"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EFF45F6-044C-4095-8CC3-680C447AB89D}" type="presOf" srcId="{51C7D3D7-4925-45D8-B8D3-0C150FD69673}" destId="{40E99C02-7E9B-4411-AF99-8071644BD6DE}"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19813D69-0DD1-4707-94C6-20490592649B}" type="presParOf" srcId="{4F5D02CF-3CF5-44A2-A563-DCD65D4D3E67}" destId="{6FA1F2A3-1448-4063-813E-1D65F58FE4AE}" srcOrd="0" destOrd="0" presId="urn:microsoft.com/office/officeart/2005/8/layout/pyramid1"/>
    <dgm:cxn modelId="{C903A292-CBD4-47A4-9C60-4C670C9C64A6}" type="presParOf" srcId="{6FA1F2A3-1448-4063-813E-1D65F58FE4AE}" destId="{53E671AC-F892-438B-8F58-35826807C071}" srcOrd="0" destOrd="0" presId="urn:microsoft.com/office/officeart/2005/8/layout/pyramid1"/>
    <dgm:cxn modelId="{14D7AA1C-7BF3-41D4-9B3D-F4122F4CC25F}" type="presParOf" srcId="{6FA1F2A3-1448-4063-813E-1D65F58FE4AE}" destId="{80A5B6DF-C006-4EEB-B968-076524FAB5F7}" srcOrd="1" destOrd="0" presId="urn:microsoft.com/office/officeart/2005/8/layout/pyramid1"/>
    <dgm:cxn modelId="{6E7691C2-A390-4AED-8654-5B690E59764F}" type="presParOf" srcId="{4F5D02CF-3CF5-44A2-A563-DCD65D4D3E67}" destId="{839986D2-77AD-4817-9E39-DF9EE42A5216}" srcOrd="1" destOrd="0" presId="urn:microsoft.com/office/officeart/2005/8/layout/pyramid1"/>
    <dgm:cxn modelId="{AF731C08-9194-4CA1-BDEC-9F8988673743}" type="presParOf" srcId="{839986D2-77AD-4817-9E39-DF9EE42A5216}" destId="{A5C77D20-06E2-4C79-895B-0F92E591D5B9}" srcOrd="0" destOrd="0" presId="urn:microsoft.com/office/officeart/2005/8/layout/pyramid1"/>
    <dgm:cxn modelId="{ECCCEF22-DEF2-48AD-B2DD-6649C60856BB}" type="presParOf" srcId="{839986D2-77AD-4817-9E39-DF9EE42A5216}" destId="{40E99C02-7E9B-4411-AF99-8071644BD6DE}" srcOrd="1" destOrd="0" presId="urn:microsoft.com/office/officeart/2005/8/layout/pyramid1"/>
    <dgm:cxn modelId="{740A22BB-B705-4B74-8E5F-D9B5E34B8069}" type="presParOf" srcId="{4F5D02CF-3CF5-44A2-A563-DCD65D4D3E67}" destId="{8C88A5B5-9387-4CF0-A380-B0A2229EDFB5}" srcOrd="2" destOrd="0" presId="urn:microsoft.com/office/officeart/2005/8/layout/pyramid1"/>
    <dgm:cxn modelId="{9DBFBB8E-7FFA-4A90-BF8F-517737FE11FA}" type="presParOf" srcId="{8C88A5B5-9387-4CF0-A380-B0A2229EDFB5}" destId="{1F824B0A-1A2C-43E0-96E8-6240E23DC4B0}" srcOrd="0" destOrd="0" presId="urn:microsoft.com/office/officeart/2005/8/layout/pyramid1"/>
    <dgm:cxn modelId="{E456BF4C-388B-4547-B2ED-8E41BDBCBB79}" type="presParOf" srcId="{8C88A5B5-9387-4CF0-A380-B0A2229EDFB5}" destId="{DB40E345-E200-451C-9DC2-AA74A437EDB3}" srcOrd="1" destOrd="0" presId="urn:microsoft.com/office/officeart/2005/8/layout/pyramid1"/>
    <dgm:cxn modelId="{CE32D661-B1B0-42EC-8AD3-4ACA3F1F8120}" type="presParOf" srcId="{4F5D02CF-3CF5-44A2-A563-DCD65D4D3E67}" destId="{BBEF2619-5DA4-4D0E-AC77-B64B6A259B0B}" srcOrd="3" destOrd="0" presId="urn:microsoft.com/office/officeart/2005/8/layout/pyramid1"/>
    <dgm:cxn modelId="{F9652356-462B-4029-B5C6-02270EE3EF72}" type="presParOf" srcId="{BBEF2619-5DA4-4D0E-AC77-B64B6A259B0B}" destId="{42B8477F-4EB6-414D-9E3D-9104E7D0550E}" srcOrd="0" destOrd="0" presId="urn:microsoft.com/office/officeart/2005/8/layout/pyramid1"/>
    <dgm:cxn modelId="{FC7C68BE-A1CA-4E1D-A947-5FFFA0E62F39}" type="presParOf" srcId="{BBEF2619-5DA4-4D0E-AC77-B64B6A259B0B}" destId="{298E174E-D034-487C-9082-521BD38671F9}" srcOrd="1" destOrd="0" presId="urn:microsoft.com/office/officeart/2005/8/layout/pyramid1"/>
    <dgm:cxn modelId="{C93F9642-7B2F-49DB-9AE1-75CE1A0D078B}" type="presParOf" srcId="{4F5D02CF-3CF5-44A2-A563-DCD65D4D3E67}" destId="{FC8AC785-D7A9-4F12-A1C2-BDA1EC7F058B}" srcOrd="4" destOrd="0" presId="urn:microsoft.com/office/officeart/2005/8/layout/pyramid1"/>
    <dgm:cxn modelId="{DFCEF8D8-0FCA-4852-A23A-A5928B7A8CB7}" type="presParOf" srcId="{FC8AC785-D7A9-4F12-A1C2-BDA1EC7F058B}" destId="{B25F52DB-F579-4F4F-90F9-3BF6E9620AE7}" srcOrd="0" destOrd="0" presId="urn:microsoft.com/office/officeart/2005/8/layout/pyramid1"/>
    <dgm:cxn modelId="{164C1821-CEFF-488E-823E-DB17F3CC385A}" type="presParOf" srcId="{FC8AC785-D7A9-4F12-A1C2-BDA1EC7F058B}" destId="{9698CFA1-1BF2-4E28-A3C6-5E5EE405BDFD}" srcOrd="1" destOrd="0" presId="urn:microsoft.com/office/officeart/2005/8/layout/pyramid1"/>
    <dgm:cxn modelId="{D32587FF-7282-48D9-912D-3BA97DB6DB2A}" type="presParOf" srcId="{4F5D02CF-3CF5-44A2-A563-DCD65D4D3E67}" destId="{356244EE-E379-4A6C-A694-71365CC8528F}" srcOrd="5" destOrd="0" presId="urn:microsoft.com/office/officeart/2005/8/layout/pyramid1"/>
    <dgm:cxn modelId="{F18EC6A6-66C4-46CB-988F-1388951AA219}" type="presParOf" srcId="{356244EE-E379-4A6C-A694-71365CC8528F}" destId="{D4835712-5798-49AD-A507-A134366F40E2}" srcOrd="0" destOrd="0" presId="urn:microsoft.com/office/officeart/2005/8/layout/pyramid1"/>
    <dgm:cxn modelId="{F7BCC608-C12F-4002-9BF9-534EACAC08E8}"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98B0F611-7E2B-4D22-9A88-7F551E86AF5B}" type="presOf" srcId="{51C7D3D7-4925-45D8-B8D3-0C150FD69673}" destId="{A5C77D20-06E2-4C79-895B-0F92E591D5B9}"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F242206A-BF3D-4D91-9091-2564151ACCBB}" type="presOf" srcId="{BC796A79-57EA-4267-8E01-45A11E22516F}" destId="{42B8477F-4EB6-414D-9E3D-9104E7D0550E}" srcOrd="0" destOrd="0" presId="urn:microsoft.com/office/officeart/2005/8/layout/pyramid1"/>
    <dgm:cxn modelId="{6E599CC8-95F0-4133-A18A-76140A671B59}" type="presOf" srcId="{51C7D3D7-4925-45D8-B8D3-0C150FD69673}" destId="{40E99C02-7E9B-4411-AF99-8071644BD6DE}" srcOrd="1" destOrd="0" presId="urn:microsoft.com/office/officeart/2005/8/layout/pyramid1"/>
    <dgm:cxn modelId="{7024D4C6-A77C-4F44-8B27-D836B20C29C8}" type="presOf" srcId="{027A9672-A6F8-43C1-BDF9-0AF62E4310B5}" destId="{DB40E345-E200-451C-9DC2-AA74A437EDB3}" srcOrd="1" destOrd="0" presId="urn:microsoft.com/office/officeart/2005/8/layout/pyramid1"/>
    <dgm:cxn modelId="{83A9AE82-AAC5-4D2D-91AA-443A4D797108}" type="presOf" srcId="{BC796A79-57EA-4267-8E01-45A11E22516F}" destId="{298E174E-D034-487C-9082-521BD38671F9}" srcOrd="1" destOrd="0" presId="urn:microsoft.com/office/officeart/2005/8/layout/pyramid1"/>
    <dgm:cxn modelId="{2FDD6995-46FD-4ECF-A351-C89B3C87F854}" type="presOf" srcId="{143ADFEE-E716-41FF-9A7E-C4C1C2BAA45E}" destId="{D4835712-5798-49AD-A507-A134366F40E2}" srcOrd="0" destOrd="0" presId="urn:microsoft.com/office/officeart/2005/8/layout/pyramid1"/>
    <dgm:cxn modelId="{58F12835-9825-4FE4-BDF8-FF41AB81DDFB}" type="presOf" srcId="{2631C2D7-B020-42D6-800B-861020C68D51}" destId="{53E671AC-F892-438B-8F58-35826807C071}" srcOrd="0" destOrd="0" presId="urn:microsoft.com/office/officeart/2005/8/layout/pyramid1"/>
    <dgm:cxn modelId="{92B3EB51-E08B-4F1D-B130-965BBCCB18D9}" type="presOf" srcId="{C4D11AF6-BEEF-47D2-B0BF-7BF8350CA01D}" destId="{4F5D02CF-3CF5-44A2-A563-DCD65D4D3E67}" srcOrd="0" destOrd="0" presId="urn:microsoft.com/office/officeart/2005/8/layout/pyramid1"/>
    <dgm:cxn modelId="{3EBC6661-A50F-44C9-BB6C-A2A13E94B90C}" type="presOf" srcId="{588F9E15-1A89-44F7-8B95-FDAC0F5AFE8B}" destId="{9698CFA1-1BF2-4E28-A3C6-5E5EE405BDFD}" srcOrd="1" destOrd="0" presId="urn:microsoft.com/office/officeart/2005/8/layout/pyramid1"/>
    <dgm:cxn modelId="{E1B025CA-29E7-4863-A81C-9FC7DE9C3362}" type="presOf" srcId="{027A9672-A6F8-43C1-BDF9-0AF62E4310B5}" destId="{1F824B0A-1A2C-43E0-96E8-6240E23DC4B0}" srcOrd="0" destOrd="0" presId="urn:microsoft.com/office/officeart/2005/8/layout/pyramid1"/>
    <dgm:cxn modelId="{B6663E20-C9BA-4359-9F07-DBAF76852E8B}" type="presOf" srcId="{143ADFEE-E716-41FF-9A7E-C4C1C2BAA45E}" destId="{11CA3191-8005-40B5-89C9-FFEA85011F2B}" srcOrd="1" destOrd="0" presId="urn:microsoft.com/office/officeart/2005/8/layout/pyramid1"/>
    <dgm:cxn modelId="{2CF50990-5FA2-43B9-A8D9-2049C339C804}" type="presOf" srcId="{588F9E15-1A89-44F7-8B95-FDAC0F5AFE8B}" destId="{B25F52DB-F579-4F4F-90F9-3BF6E9620AE7}"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4C5E9F94-5DE4-4823-9AA3-68863F472CA6}" type="presOf" srcId="{2631C2D7-B020-42D6-800B-861020C68D51}" destId="{80A5B6DF-C006-4EEB-B968-076524FAB5F7}"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7B6A907C-4671-4F9F-876F-5F652335AC47}" type="presParOf" srcId="{4F5D02CF-3CF5-44A2-A563-DCD65D4D3E67}" destId="{6FA1F2A3-1448-4063-813E-1D65F58FE4AE}" srcOrd="0" destOrd="0" presId="urn:microsoft.com/office/officeart/2005/8/layout/pyramid1"/>
    <dgm:cxn modelId="{68BDB948-D355-4301-99B5-4B12A5E8590B}" type="presParOf" srcId="{6FA1F2A3-1448-4063-813E-1D65F58FE4AE}" destId="{53E671AC-F892-438B-8F58-35826807C071}" srcOrd="0" destOrd="0" presId="urn:microsoft.com/office/officeart/2005/8/layout/pyramid1"/>
    <dgm:cxn modelId="{77E19897-B018-417C-9E4E-48C13A0110E1}" type="presParOf" srcId="{6FA1F2A3-1448-4063-813E-1D65F58FE4AE}" destId="{80A5B6DF-C006-4EEB-B968-076524FAB5F7}" srcOrd="1" destOrd="0" presId="urn:microsoft.com/office/officeart/2005/8/layout/pyramid1"/>
    <dgm:cxn modelId="{42D27BD2-D9A6-4E4E-9942-30AE27FB6DCF}" type="presParOf" srcId="{4F5D02CF-3CF5-44A2-A563-DCD65D4D3E67}" destId="{839986D2-77AD-4817-9E39-DF9EE42A5216}" srcOrd="1" destOrd="0" presId="urn:microsoft.com/office/officeart/2005/8/layout/pyramid1"/>
    <dgm:cxn modelId="{BCE90C91-087E-4F2B-9CDF-DAFCB6BC5306}" type="presParOf" srcId="{839986D2-77AD-4817-9E39-DF9EE42A5216}" destId="{A5C77D20-06E2-4C79-895B-0F92E591D5B9}" srcOrd="0" destOrd="0" presId="urn:microsoft.com/office/officeart/2005/8/layout/pyramid1"/>
    <dgm:cxn modelId="{FB6CF152-8308-4FB4-A9DA-04F5C9D1D4A3}" type="presParOf" srcId="{839986D2-77AD-4817-9E39-DF9EE42A5216}" destId="{40E99C02-7E9B-4411-AF99-8071644BD6DE}" srcOrd="1" destOrd="0" presId="urn:microsoft.com/office/officeart/2005/8/layout/pyramid1"/>
    <dgm:cxn modelId="{2516CDC5-ECF2-416F-9943-E0967CAE5872}" type="presParOf" srcId="{4F5D02CF-3CF5-44A2-A563-DCD65D4D3E67}" destId="{8C88A5B5-9387-4CF0-A380-B0A2229EDFB5}" srcOrd="2" destOrd="0" presId="urn:microsoft.com/office/officeart/2005/8/layout/pyramid1"/>
    <dgm:cxn modelId="{DFE475B5-5BAA-4D7B-9E13-36B2B2E72FE3}" type="presParOf" srcId="{8C88A5B5-9387-4CF0-A380-B0A2229EDFB5}" destId="{1F824B0A-1A2C-43E0-96E8-6240E23DC4B0}" srcOrd="0" destOrd="0" presId="urn:microsoft.com/office/officeart/2005/8/layout/pyramid1"/>
    <dgm:cxn modelId="{A9824CD0-59AF-4A6B-A060-A0C931B039F9}" type="presParOf" srcId="{8C88A5B5-9387-4CF0-A380-B0A2229EDFB5}" destId="{DB40E345-E200-451C-9DC2-AA74A437EDB3}" srcOrd="1" destOrd="0" presId="urn:microsoft.com/office/officeart/2005/8/layout/pyramid1"/>
    <dgm:cxn modelId="{B03B7DC1-265E-4844-8731-CADA9D41FFB4}" type="presParOf" srcId="{4F5D02CF-3CF5-44A2-A563-DCD65D4D3E67}" destId="{BBEF2619-5DA4-4D0E-AC77-B64B6A259B0B}" srcOrd="3" destOrd="0" presId="urn:microsoft.com/office/officeart/2005/8/layout/pyramid1"/>
    <dgm:cxn modelId="{E03968FB-4797-4F3B-98B1-1A4403EA0717}" type="presParOf" srcId="{BBEF2619-5DA4-4D0E-AC77-B64B6A259B0B}" destId="{42B8477F-4EB6-414D-9E3D-9104E7D0550E}" srcOrd="0" destOrd="0" presId="urn:microsoft.com/office/officeart/2005/8/layout/pyramid1"/>
    <dgm:cxn modelId="{0D00695A-2CE9-4923-A650-09359531EAB8}" type="presParOf" srcId="{BBEF2619-5DA4-4D0E-AC77-B64B6A259B0B}" destId="{298E174E-D034-487C-9082-521BD38671F9}" srcOrd="1" destOrd="0" presId="urn:microsoft.com/office/officeart/2005/8/layout/pyramid1"/>
    <dgm:cxn modelId="{C10B9652-1535-4255-BDE7-9A3937689BDE}" type="presParOf" srcId="{4F5D02CF-3CF5-44A2-A563-DCD65D4D3E67}" destId="{FC8AC785-D7A9-4F12-A1C2-BDA1EC7F058B}" srcOrd="4" destOrd="0" presId="urn:microsoft.com/office/officeart/2005/8/layout/pyramid1"/>
    <dgm:cxn modelId="{25A62E70-479E-4F94-879F-4CD934902EBF}" type="presParOf" srcId="{FC8AC785-D7A9-4F12-A1C2-BDA1EC7F058B}" destId="{B25F52DB-F579-4F4F-90F9-3BF6E9620AE7}" srcOrd="0" destOrd="0" presId="urn:microsoft.com/office/officeart/2005/8/layout/pyramid1"/>
    <dgm:cxn modelId="{D7D0EA6E-CCAD-430B-A334-6601D5594A0F}" type="presParOf" srcId="{FC8AC785-D7A9-4F12-A1C2-BDA1EC7F058B}" destId="{9698CFA1-1BF2-4E28-A3C6-5E5EE405BDFD}" srcOrd="1" destOrd="0" presId="urn:microsoft.com/office/officeart/2005/8/layout/pyramid1"/>
    <dgm:cxn modelId="{BEF298B6-D6FD-4188-80FD-5DCACD025BD7}" type="presParOf" srcId="{4F5D02CF-3CF5-44A2-A563-DCD65D4D3E67}" destId="{356244EE-E379-4A6C-A694-71365CC8528F}" srcOrd="5" destOrd="0" presId="urn:microsoft.com/office/officeart/2005/8/layout/pyramid1"/>
    <dgm:cxn modelId="{7FB6D172-D3CC-40E9-8FC7-596EB3C46383}" type="presParOf" srcId="{356244EE-E379-4A6C-A694-71365CC8528F}" destId="{D4835712-5798-49AD-A507-A134366F40E2}" srcOrd="0" destOrd="0" presId="urn:microsoft.com/office/officeart/2005/8/layout/pyramid1"/>
    <dgm:cxn modelId="{3F42F154-9CC7-478B-8B16-1FC65538970F}"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1400" b="1" dirty="0" smtClean="0">
              <a:cs typeface="B Nazanin" panose="00000400000000000000" pitchFamily="2" charset="-78"/>
            </a:rPr>
            <a:t>مدرسی درجه 1</a:t>
          </a:r>
          <a:endParaRPr lang="en-US" sz="14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CF49AE4E-44D8-4F05-978B-75193DFFEB4E}" type="presOf" srcId="{027A9672-A6F8-43C1-BDF9-0AF62E4310B5}" destId="{DB40E345-E200-451C-9DC2-AA74A437EDB3}"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343D70E8-545D-4CE0-9B0C-1014D9D374A9}" type="presOf" srcId="{143ADFEE-E716-41FF-9A7E-C4C1C2BAA45E}" destId="{D4835712-5798-49AD-A507-A134366F40E2}" srcOrd="0" destOrd="0" presId="urn:microsoft.com/office/officeart/2005/8/layout/pyramid1"/>
    <dgm:cxn modelId="{431D3DD0-CEAB-48B0-AF26-FFD3A4991BB5}" type="presOf" srcId="{143ADFEE-E716-41FF-9A7E-C4C1C2BAA45E}" destId="{11CA3191-8005-40B5-89C9-FFEA85011F2B}" srcOrd="1" destOrd="0" presId="urn:microsoft.com/office/officeart/2005/8/layout/pyramid1"/>
    <dgm:cxn modelId="{D3A1E286-CE57-49D0-B28B-35E74B868356}" type="presOf" srcId="{2631C2D7-B020-42D6-800B-861020C68D51}" destId="{53E671AC-F892-438B-8F58-35826807C071}" srcOrd="0" destOrd="0" presId="urn:microsoft.com/office/officeart/2005/8/layout/pyramid1"/>
    <dgm:cxn modelId="{8CC28CA6-A7B7-4514-A3D3-C08E07CF5A35}" type="presOf" srcId="{BC796A79-57EA-4267-8E01-45A11E22516F}" destId="{42B8477F-4EB6-414D-9E3D-9104E7D0550E}" srcOrd="0" destOrd="0" presId="urn:microsoft.com/office/officeart/2005/8/layout/pyramid1"/>
    <dgm:cxn modelId="{A2EAAAF3-8434-465B-BA1C-9808D6B23A89}" type="presOf" srcId="{588F9E15-1A89-44F7-8B95-FDAC0F5AFE8B}" destId="{9698CFA1-1BF2-4E28-A3C6-5E5EE405BDFD}" srcOrd="1" destOrd="0" presId="urn:microsoft.com/office/officeart/2005/8/layout/pyramid1"/>
    <dgm:cxn modelId="{5192E5C8-3530-4FFF-AA18-5F43FD762AF2}" type="presOf" srcId="{027A9672-A6F8-43C1-BDF9-0AF62E4310B5}" destId="{1F824B0A-1A2C-43E0-96E8-6240E23DC4B0}"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7F5FE62F-B36A-4D52-B445-75D6C2DFFD92}" type="presOf" srcId="{BC796A79-57EA-4267-8E01-45A11E22516F}" destId="{298E174E-D034-487C-9082-521BD38671F9}" srcOrd="1" destOrd="0" presId="urn:microsoft.com/office/officeart/2005/8/layout/pyramid1"/>
    <dgm:cxn modelId="{21F7042C-9997-47CB-BD4D-799CF65F55E8}" type="presOf" srcId="{51C7D3D7-4925-45D8-B8D3-0C150FD69673}" destId="{40E99C02-7E9B-4411-AF99-8071644BD6DE}" srcOrd="1" destOrd="0" presId="urn:microsoft.com/office/officeart/2005/8/layout/pyramid1"/>
    <dgm:cxn modelId="{F71BE651-2B62-4E81-9290-670462CD6563}"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A2E6EDF1-B14A-400E-9E08-9C6B0836E082}" type="presOf" srcId="{51C7D3D7-4925-45D8-B8D3-0C150FD69673}" destId="{A5C77D20-06E2-4C79-895B-0F92E591D5B9}" srcOrd="0" destOrd="0" presId="urn:microsoft.com/office/officeart/2005/8/layout/pyramid1"/>
    <dgm:cxn modelId="{3549E4C4-BCC8-4CD3-81BD-3088EDF0BD53}" type="presOf" srcId="{2631C2D7-B020-42D6-800B-861020C68D51}" destId="{80A5B6DF-C006-4EEB-B968-076524FAB5F7}"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227A4C6A-6166-4722-A527-2805C11DB64B}" type="presOf" srcId="{C4D11AF6-BEEF-47D2-B0BF-7BF8350CA01D}" destId="{4F5D02CF-3CF5-44A2-A563-DCD65D4D3E67}" srcOrd="0" destOrd="0" presId="urn:microsoft.com/office/officeart/2005/8/layout/pyramid1"/>
    <dgm:cxn modelId="{60F36D3D-2E8C-4BE0-93E8-376525AD0345}" type="presParOf" srcId="{4F5D02CF-3CF5-44A2-A563-DCD65D4D3E67}" destId="{6FA1F2A3-1448-4063-813E-1D65F58FE4AE}" srcOrd="0" destOrd="0" presId="urn:microsoft.com/office/officeart/2005/8/layout/pyramid1"/>
    <dgm:cxn modelId="{9DE7C924-8690-4652-8DEC-F7F49F7105DC}" type="presParOf" srcId="{6FA1F2A3-1448-4063-813E-1D65F58FE4AE}" destId="{53E671AC-F892-438B-8F58-35826807C071}" srcOrd="0" destOrd="0" presId="urn:microsoft.com/office/officeart/2005/8/layout/pyramid1"/>
    <dgm:cxn modelId="{2F15DD3C-6D8C-40BA-91CD-EC428C6DF092}" type="presParOf" srcId="{6FA1F2A3-1448-4063-813E-1D65F58FE4AE}" destId="{80A5B6DF-C006-4EEB-B968-076524FAB5F7}" srcOrd="1" destOrd="0" presId="urn:microsoft.com/office/officeart/2005/8/layout/pyramid1"/>
    <dgm:cxn modelId="{0096A0CB-CD80-4AB2-8FE8-31C472A99B22}" type="presParOf" srcId="{4F5D02CF-3CF5-44A2-A563-DCD65D4D3E67}" destId="{839986D2-77AD-4817-9E39-DF9EE42A5216}" srcOrd="1" destOrd="0" presId="urn:microsoft.com/office/officeart/2005/8/layout/pyramid1"/>
    <dgm:cxn modelId="{C891158C-D2C4-4AF8-93B6-2DBA615E0013}" type="presParOf" srcId="{839986D2-77AD-4817-9E39-DF9EE42A5216}" destId="{A5C77D20-06E2-4C79-895B-0F92E591D5B9}" srcOrd="0" destOrd="0" presId="urn:microsoft.com/office/officeart/2005/8/layout/pyramid1"/>
    <dgm:cxn modelId="{9B646A8C-BE35-44CC-B0B1-9795D659F930}" type="presParOf" srcId="{839986D2-77AD-4817-9E39-DF9EE42A5216}" destId="{40E99C02-7E9B-4411-AF99-8071644BD6DE}" srcOrd="1" destOrd="0" presId="urn:microsoft.com/office/officeart/2005/8/layout/pyramid1"/>
    <dgm:cxn modelId="{D1DC47C9-5580-4106-BCD6-EDB0B5185BD8}" type="presParOf" srcId="{4F5D02CF-3CF5-44A2-A563-DCD65D4D3E67}" destId="{8C88A5B5-9387-4CF0-A380-B0A2229EDFB5}" srcOrd="2" destOrd="0" presId="urn:microsoft.com/office/officeart/2005/8/layout/pyramid1"/>
    <dgm:cxn modelId="{4CCE0878-D0D6-4953-A9A6-5259B42DDF60}" type="presParOf" srcId="{8C88A5B5-9387-4CF0-A380-B0A2229EDFB5}" destId="{1F824B0A-1A2C-43E0-96E8-6240E23DC4B0}" srcOrd="0" destOrd="0" presId="urn:microsoft.com/office/officeart/2005/8/layout/pyramid1"/>
    <dgm:cxn modelId="{6D1537D6-EDB0-4020-A38C-ABBA6D82BBC7}" type="presParOf" srcId="{8C88A5B5-9387-4CF0-A380-B0A2229EDFB5}" destId="{DB40E345-E200-451C-9DC2-AA74A437EDB3}" srcOrd="1" destOrd="0" presId="urn:microsoft.com/office/officeart/2005/8/layout/pyramid1"/>
    <dgm:cxn modelId="{51E5D421-EB2D-427B-91CB-FB5AAFB9CDFB}" type="presParOf" srcId="{4F5D02CF-3CF5-44A2-A563-DCD65D4D3E67}" destId="{BBEF2619-5DA4-4D0E-AC77-B64B6A259B0B}" srcOrd="3" destOrd="0" presId="urn:microsoft.com/office/officeart/2005/8/layout/pyramid1"/>
    <dgm:cxn modelId="{05B2B7ED-E83A-41E3-B68E-06295502F4C2}" type="presParOf" srcId="{BBEF2619-5DA4-4D0E-AC77-B64B6A259B0B}" destId="{42B8477F-4EB6-414D-9E3D-9104E7D0550E}" srcOrd="0" destOrd="0" presId="urn:microsoft.com/office/officeart/2005/8/layout/pyramid1"/>
    <dgm:cxn modelId="{6162355C-E7E4-4C9B-BD4E-F0FAEC647836}" type="presParOf" srcId="{BBEF2619-5DA4-4D0E-AC77-B64B6A259B0B}" destId="{298E174E-D034-487C-9082-521BD38671F9}" srcOrd="1" destOrd="0" presId="urn:microsoft.com/office/officeart/2005/8/layout/pyramid1"/>
    <dgm:cxn modelId="{FD837751-4368-4688-877B-A95C077CEBC1}" type="presParOf" srcId="{4F5D02CF-3CF5-44A2-A563-DCD65D4D3E67}" destId="{FC8AC785-D7A9-4F12-A1C2-BDA1EC7F058B}" srcOrd="4" destOrd="0" presId="urn:microsoft.com/office/officeart/2005/8/layout/pyramid1"/>
    <dgm:cxn modelId="{8B6A7B54-C035-46FA-9CF6-5EB0A9CAA781}" type="presParOf" srcId="{FC8AC785-D7A9-4F12-A1C2-BDA1EC7F058B}" destId="{B25F52DB-F579-4F4F-90F9-3BF6E9620AE7}" srcOrd="0" destOrd="0" presId="urn:microsoft.com/office/officeart/2005/8/layout/pyramid1"/>
    <dgm:cxn modelId="{5858BC2F-0A01-4942-8651-A550B6336A34}" type="presParOf" srcId="{FC8AC785-D7A9-4F12-A1C2-BDA1EC7F058B}" destId="{9698CFA1-1BF2-4E28-A3C6-5E5EE405BDFD}" srcOrd="1" destOrd="0" presId="urn:microsoft.com/office/officeart/2005/8/layout/pyramid1"/>
    <dgm:cxn modelId="{5A6272D7-3548-410F-BEC6-9124E0B606CF}" type="presParOf" srcId="{4F5D02CF-3CF5-44A2-A563-DCD65D4D3E67}" destId="{356244EE-E379-4A6C-A694-71365CC8528F}" srcOrd="5" destOrd="0" presId="urn:microsoft.com/office/officeart/2005/8/layout/pyramid1"/>
    <dgm:cxn modelId="{EE964948-AD07-46CE-9A46-EE1F40B1B6D1}" type="presParOf" srcId="{356244EE-E379-4A6C-A694-71365CC8528F}" destId="{D4835712-5798-49AD-A507-A134366F40E2}" srcOrd="0" destOrd="0" presId="urn:microsoft.com/office/officeart/2005/8/layout/pyramid1"/>
    <dgm:cxn modelId="{91218FD1-F6AD-4901-8DD2-088D178D70A8}"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6F62831D-371F-4F9F-939A-C747E8C71882}" type="presOf" srcId="{BC796A79-57EA-4267-8E01-45A11E22516F}" destId="{42B8477F-4EB6-414D-9E3D-9104E7D0550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22D5F9DE-F3D7-4581-A7D4-E32B9A932C3A}" type="presOf" srcId="{BC796A79-57EA-4267-8E01-45A11E22516F}" destId="{298E174E-D034-487C-9082-521BD38671F9}" srcOrd="1" destOrd="0" presId="urn:microsoft.com/office/officeart/2005/8/layout/pyramid1"/>
    <dgm:cxn modelId="{E1B95F5E-C787-431D-98A4-D48EA0193288}" type="presOf" srcId="{51C7D3D7-4925-45D8-B8D3-0C150FD69673}" destId="{40E99C02-7E9B-4411-AF99-8071644BD6DE}" srcOrd="1" destOrd="0" presId="urn:microsoft.com/office/officeart/2005/8/layout/pyramid1"/>
    <dgm:cxn modelId="{B0A9F340-D6CD-4F92-8A21-DD5034C48435}" type="presOf" srcId="{588F9E15-1A89-44F7-8B95-FDAC0F5AFE8B}" destId="{9698CFA1-1BF2-4E28-A3C6-5E5EE405BDFD}" srcOrd="1" destOrd="0" presId="urn:microsoft.com/office/officeart/2005/8/layout/pyramid1"/>
    <dgm:cxn modelId="{125A38CD-4DCF-44EC-BC6C-0E495FC5B802}" type="presOf" srcId="{2631C2D7-B020-42D6-800B-861020C68D51}" destId="{53E671AC-F892-438B-8F58-35826807C071}" srcOrd="0" destOrd="0" presId="urn:microsoft.com/office/officeart/2005/8/layout/pyramid1"/>
    <dgm:cxn modelId="{F61C169A-EDE8-4C3B-B7B4-4D1991661C2B}" type="presOf" srcId="{C4D11AF6-BEEF-47D2-B0BF-7BF8350CA01D}" destId="{4F5D02CF-3CF5-44A2-A563-DCD65D4D3E67}" srcOrd="0" destOrd="0" presId="urn:microsoft.com/office/officeart/2005/8/layout/pyramid1"/>
    <dgm:cxn modelId="{25168CF7-7F3B-49BD-BF1B-53419AF1AE3E}" type="presOf" srcId="{2631C2D7-B020-42D6-800B-861020C68D51}" destId="{80A5B6DF-C006-4EEB-B968-076524FAB5F7}" srcOrd="1" destOrd="0" presId="urn:microsoft.com/office/officeart/2005/8/layout/pyramid1"/>
    <dgm:cxn modelId="{1EB4FF5E-69BD-472C-86BE-8FBB07992FE3}" type="presOf" srcId="{143ADFEE-E716-41FF-9A7E-C4C1C2BAA45E}" destId="{D4835712-5798-49AD-A507-A134366F40E2}" srcOrd="0" destOrd="0" presId="urn:microsoft.com/office/officeart/2005/8/layout/pyramid1"/>
    <dgm:cxn modelId="{7692101A-9DC9-4B1C-921C-705EDFF15A41}" type="presOf" srcId="{027A9672-A6F8-43C1-BDF9-0AF62E4310B5}" destId="{DB40E345-E200-451C-9DC2-AA74A437EDB3}"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C7BCF063-3ACD-4DA2-8CE2-3B5BFF753B53}" type="presOf" srcId="{588F9E15-1A89-44F7-8B95-FDAC0F5AFE8B}" destId="{B25F52DB-F579-4F4F-90F9-3BF6E9620AE7}" srcOrd="0" destOrd="0" presId="urn:microsoft.com/office/officeart/2005/8/layout/pyramid1"/>
    <dgm:cxn modelId="{AF1C3BE4-A095-4559-9828-AAEB59FAE7FC}" type="presOf" srcId="{027A9672-A6F8-43C1-BDF9-0AF62E4310B5}" destId="{1F824B0A-1A2C-43E0-96E8-6240E23DC4B0}"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B042E32A-FDF2-469E-84E1-FB6D2C4A94E8}" type="presOf" srcId="{143ADFEE-E716-41FF-9A7E-C4C1C2BAA45E}" destId="{11CA3191-8005-40B5-89C9-FFEA85011F2B}"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CBAD6B1B-1AE3-416A-B183-C4F5C3DFED4C}" type="presOf" srcId="{51C7D3D7-4925-45D8-B8D3-0C150FD69673}" destId="{A5C77D20-06E2-4C79-895B-0F92E591D5B9}" srcOrd="0" destOrd="0" presId="urn:microsoft.com/office/officeart/2005/8/layout/pyramid1"/>
    <dgm:cxn modelId="{531E3CA8-3BD6-4E12-9BE3-F089DAC36846}" type="presParOf" srcId="{4F5D02CF-3CF5-44A2-A563-DCD65D4D3E67}" destId="{6FA1F2A3-1448-4063-813E-1D65F58FE4AE}" srcOrd="0" destOrd="0" presId="urn:microsoft.com/office/officeart/2005/8/layout/pyramid1"/>
    <dgm:cxn modelId="{33EDEB12-D79F-4524-BA94-28937C799128}" type="presParOf" srcId="{6FA1F2A3-1448-4063-813E-1D65F58FE4AE}" destId="{53E671AC-F892-438B-8F58-35826807C071}" srcOrd="0" destOrd="0" presId="urn:microsoft.com/office/officeart/2005/8/layout/pyramid1"/>
    <dgm:cxn modelId="{A62D3F07-A49E-4B78-825A-D84355B70A60}" type="presParOf" srcId="{6FA1F2A3-1448-4063-813E-1D65F58FE4AE}" destId="{80A5B6DF-C006-4EEB-B968-076524FAB5F7}" srcOrd="1" destOrd="0" presId="urn:microsoft.com/office/officeart/2005/8/layout/pyramid1"/>
    <dgm:cxn modelId="{FB9928E7-C44F-4D34-9D4E-9477808368AE}" type="presParOf" srcId="{4F5D02CF-3CF5-44A2-A563-DCD65D4D3E67}" destId="{839986D2-77AD-4817-9E39-DF9EE42A5216}" srcOrd="1" destOrd="0" presId="urn:microsoft.com/office/officeart/2005/8/layout/pyramid1"/>
    <dgm:cxn modelId="{48590F93-0205-40A5-80F8-C6F4234C045A}" type="presParOf" srcId="{839986D2-77AD-4817-9E39-DF9EE42A5216}" destId="{A5C77D20-06E2-4C79-895B-0F92E591D5B9}" srcOrd="0" destOrd="0" presId="urn:microsoft.com/office/officeart/2005/8/layout/pyramid1"/>
    <dgm:cxn modelId="{6403AB70-5F55-484C-BD7D-834A246C524A}" type="presParOf" srcId="{839986D2-77AD-4817-9E39-DF9EE42A5216}" destId="{40E99C02-7E9B-4411-AF99-8071644BD6DE}" srcOrd="1" destOrd="0" presId="urn:microsoft.com/office/officeart/2005/8/layout/pyramid1"/>
    <dgm:cxn modelId="{B03FA857-BF77-4C98-A6D2-3C50DB8DCA46}" type="presParOf" srcId="{4F5D02CF-3CF5-44A2-A563-DCD65D4D3E67}" destId="{8C88A5B5-9387-4CF0-A380-B0A2229EDFB5}" srcOrd="2" destOrd="0" presId="urn:microsoft.com/office/officeart/2005/8/layout/pyramid1"/>
    <dgm:cxn modelId="{1E86C9E6-65DD-4679-AB86-DFFB6156CD42}" type="presParOf" srcId="{8C88A5B5-9387-4CF0-A380-B0A2229EDFB5}" destId="{1F824B0A-1A2C-43E0-96E8-6240E23DC4B0}" srcOrd="0" destOrd="0" presId="urn:microsoft.com/office/officeart/2005/8/layout/pyramid1"/>
    <dgm:cxn modelId="{B4B0E383-F08E-4D79-B712-DB7A74894AEA}" type="presParOf" srcId="{8C88A5B5-9387-4CF0-A380-B0A2229EDFB5}" destId="{DB40E345-E200-451C-9DC2-AA74A437EDB3}" srcOrd="1" destOrd="0" presId="urn:microsoft.com/office/officeart/2005/8/layout/pyramid1"/>
    <dgm:cxn modelId="{4075E637-5C3E-47E4-8EC4-B297B6A73208}" type="presParOf" srcId="{4F5D02CF-3CF5-44A2-A563-DCD65D4D3E67}" destId="{BBEF2619-5DA4-4D0E-AC77-B64B6A259B0B}" srcOrd="3" destOrd="0" presId="urn:microsoft.com/office/officeart/2005/8/layout/pyramid1"/>
    <dgm:cxn modelId="{FFBA95A5-2B4C-4297-A42B-76FEE9DA4030}" type="presParOf" srcId="{BBEF2619-5DA4-4D0E-AC77-B64B6A259B0B}" destId="{42B8477F-4EB6-414D-9E3D-9104E7D0550E}" srcOrd="0" destOrd="0" presId="urn:microsoft.com/office/officeart/2005/8/layout/pyramid1"/>
    <dgm:cxn modelId="{BEDA9D9C-1BFC-4E59-822B-DB6A4232AF06}" type="presParOf" srcId="{BBEF2619-5DA4-4D0E-AC77-B64B6A259B0B}" destId="{298E174E-D034-487C-9082-521BD38671F9}" srcOrd="1" destOrd="0" presId="urn:microsoft.com/office/officeart/2005/8/layout/pyramid1"/>
    <dgm:cxn modelId="{B487E888-4F58-4316-B403-E411CDB6720B}" type="presParOf" srcId="{4F5D02CF-3CF5-44A2-A563-DCD65D4D3E67}" destId="{FC8AC785-D7A9-4F12-A1C2-BDA1EC7F058B}" srcOrd="4" destOrd="0" presId="urn:microsoft.com/office/officeart/2005/8/layout/pyramid1"/>
    <dgm:cxn modelId="{EE9D54B3-7C2C-4068-A885-8E399FD395D0}" type="presParOf" srcId="{FC8AC785-D7A9-4F12-A1C2-BDA1EC7F058B}" destId="{B25F52DB-F579-4F4F-90F9-3BF6E9620AE7}" srcOrd="0" destOrd="0" presId="urn:microsoft.com/office/officeart/2005/8/layout/pyramid1"/>
    <dgm:cxn modelId="{BFE8549B-3021-4430-997F-1BD26E996D28}" type="presParOf" srcId="{FC8AC785-D7A9-4F12-A1C2-BDA1EC7F058B}" destId="{9698CFA1-1BF2-4E28-A3C6-5E5EE405BDFD}" srcOrd="1" destOrd="0" presId="urn:microsoft.com/office/officeart/2005/8/layout/pyramid1"/>
    <dgm:cxn modelId="{D4CAE6C9-96E0-4415-A0B6-0634CAA4927C}" type="presParOf" srcId="{4F5D02CF-3CF5-44A2-A563-DCD65D4D3E67}" destId="{356244EE-E379-4A6C-A694-71365CC8528F}" srcOrd="5" destOrd="0" presId="urn:microsoft.com/office/officeart/2005/8/layout/pyramid1"/>
    <dgm:cxn modelId="{F8ED5539-02EF-423E-9042-0BAF12618A09}" type="presParOf" srcId="{356244EE-E379-4A6C-A694-71365CC8528F}" destId="{D4835712-5798-49AD-A507-A134366F40E2}" srcOrd="0" destOrd="0" presId="urn:microsoft.com/office/officeart/2005/8/layout/pyramid1"/>
    <dgm:cxn modelId="{987BDEE7-07E6-49A0-B608-E2AE6071824C}" type="presParOf" srcId="{356244EE-E379-4A6C-A694-71365CC8528F}" destId="{11CA3191-8005-40B5-89C9-FFEA85011F2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F3F973C0-B6F5-4D99-8750-F879B5860845}" type="presOf" srcId="{51C7D3D7-4925-45D8-B8D3-0C150FD69673}" destId="{40E99C02-7E9B-4411-AF99-8071644BD6DE}" srcOrd="1" destOrd="0" presId="urn:microsoft.com/office/officeart/2005/8/layout/pyramid1"/>
    <dgm:cxn modelId="{ADCEC970-C19B-4881-B322-08166BF0F742}" type="presOf" srcId="{2631C2D7-B020-42D6-800B-861020C68D51}" destId="{80A5B6DF-C006-4EEB-B968-076524FAB5F7}" srcOrd="1" destOrd="0" presId="urn:microsoft.com/office/officeart/2005/8/layout/pyramid1"/>
    <dgm:cxn modelId="{3ABD16F2-B455-4AF6-93E5-4DCF8DCFCEE9}" type="presOf" srcId="{2631C2D7-B020-42D6-800B-861020C68D51}" destId="{53E671AC-F892-438B-8F58-35826807C071}" srcOrd="0" destOrd="0" presId="urn:microsoft.com/office/officeart/2005/8/layout/pyramid1"/>
    <dgm:cxn modelId="{A6310E92-2255-4771-9115-C78BE5723C0F}" type="presOf" srcId="{BC796A79-57EA-4267-8E01-45A11E22516F}" destId="{42B8477F-4EB6-414D-9E3D-9104E7D0550E}" srcOrd="0" destOrd="0" presId="urn:microsoft.com/office/officeart/2005/8/layout/pyramid1"/>
    <dgm:cxn modelId="{7B68388B-F2E9-4867-935D-FF72B722F825}" type="presOf" srcId="{027A9672-A6F8-43C1-BDF9-0AF62E4310B5}" destId="{1F824B0A-1A2C-43E0-96E8-6240E23DC4B0}" srcOrd="0" destOrd="0" presId="urn:microsoft.com/office/officeart/2005/8/layout/pyramid1"/>
    <dgm:cxn modelId="{4CDAE24E-3A31-4035-8079-E9FDBC72FA53}" type="presOf" srcId="{143ADFEE-E716-41FF-9A7E-C4C1C2BAA45E}" destId="{11CA3191-8005-40B5-89C9-FFEA85011F2B}" srcOrd="1" destOrd="0" presId="urn:microsoft.com/office/officeart/2005/8/layout/pyramid1"/>
    <dgm:cxn modelId="{5A74F3CB-331A-4DD6-813F-6EE9F3E69A53}" type="presOf" srcId="{588F9E15-1A89-44F7-8B95-FDAC0F5AFE8B}" destId="{9698CFA1-1BF2-4E28-A3C6-5E5EE405BDFD}" srcOrd="1" destOrd="0" presId="urn:microsoft.com/office/officeart/2005/8/layout/pyramid1"/>
    <dgm:cxn modelId="{ABD31217-5236-4590-853F-C431424BBA21}" type="presOf" srcId="{143ADFEE-E716-41FF-9A7E-C4C1C2BAA45E}" destId="{D4835712-5798-49AD-A507-A134366F40E2}"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D819D236-E2FF-4570-9B82-CE1BC3829B6D}" type="presOf" srcId="{BC796A79-57EA-4267-8E01-45A11E22516F}" destId="{298E174E-D034-487C-9082-521BD38671F9}" srcOrd="1" destOrd="0" presId="urn:microsoft.com/office/officeart/2005/8/layout/pyramid1"/>
    <dgm:cxn modelId="{562AA064-A2AD-474A-80BF-670BE46E6355}" type="presOf" srcId="{51C7D3D7-4925-45D8-B8D3-0C150FD69673}" destId="{A5C77D20-06E2-4C79-895B-0F92E591D5B9}"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B0EBBF45-63E4-41F7-B468-EC15BCB02CC4}" type="presOf" srcId="{588F9E15-1A89-44F7-8B95-FDAC0F5AFE8B}" destId="{B25F52DB-F579-4F4F-90F9-3BF6E9620AE7}" srcOrd="0" destOrd="0" presId="urn:microsoft.com/office/officeart/2005/8/layout/pyramid1"/>
    <dgm:cxn modelId="{EFB727B2-B2A0-44F2-912F-50AE9B714BBB}" type="presOf" srcId="{C4D11AF6-BEEF-47D2-B0BF-7BF8350CA01D}" destId="{4F5D02CF-3CF5-44A2-A563-DCD65D4D3E67}" srcOrd="0" destOrd="0" presId="urn:microsoft.com/office/officeart/2005/8/layout/pyramid1"/>
    <dgm:cxn modelId="{AA935F8C-2538-46C0-A45A-A90233D10028}" type="presOf" srcId="{027A9672-A6F8-43C1-BDF9-0AF62E4310B5}" destId="{DB40E345-E200-451C-9DC2-AA74A437EDB3}"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829A7106-9616-481A-AE0A-2278635127D3}" type="presParOf" srcId="{4F5D02CF-3CF5-44A2-A563-DCD65D4D3E67}" destId="{6FA1F2A3-1448-4063-813E-1D65F58FE4AE}" srcOrd="0" destOrd="0" presId="urn:microsoft.com/office/officeart/2005/8/layout/pyramid1"/>
    <dgm:cxn modelId="{803FE695-ADC8-44E0-824C-DE231DA60AB4}" type="presParOf" srcId="{6FA1F2A3-1448-4063-813E-1D65F58FE4AE}" destId="{53E671AC-F892-438B-8F58-35826807C071}" srcOrd="0" destOrd="0" presId="urn:microsoft.com/office/officeart/2005/8/layout/pyramid1"/>
    <dgm:cxn modelId="{659675B6-F18A-4B5A-8E3C-65AFF7ACE950}" type="presParOf" srcId="{6FA1F2A3-1448-4063-813E-1D65F58FE4AE}" destId="{80A5B6DF-C006-4EEB-B968-076524FAB5F7}" srcOrd="1" destOrd="0" presId="urn:microsoft.com/office/officeart/2005/8/layout/pyramid1"/>
    <dgm:cxn modelId="{819800D1-FA3C-4CCD-B68D-F59E9CC2DE26}" type="presParOf" srcId="{4F5D02CF-3CF5-44A2-A563-DCD65D4D3E67}" destId="{839986D2-77AD-4817-9E39-DF9EE42A5216}" srcOrd="1" destOrd="0" presId="urn:microsoft.com/office/officeart/2005/8/layout/pyramid1"/>
    <dgm:cxn modelId="{774C70EE-FEE0-4938-A9B6-626B78FA5B4C}" type="presParOf" srcId="{839986D2-77AD-4817-9E39-DF9EE42A5216}" destId="{A5C77D20-06E2-4C79-895B-0F92E591D5B9}" srcOrd="0" destOrd="0" presId="urn:microsoft.com/office/officeart/2005/8/layout/pyramid1"/>
    <dgm:cxn modelId="{C4DCBBCC-E3C4-40B8-AFFA-FEC08B35D44F}" type="presParOf" srcId="{839986D2-77AD-4817-9E39-DF9EE42A5216}" destId="{40E99C02-7E9B-4411-AF99-8071644BD6DE}" srcOrd="1" destOrd="0" presId="urn:microsoft.com/office/officeart/2005/8/layout/pyramid1"/>
    <dgm:cxn modelId="{5FAB81B5-4583-467D-AC95-2EBE4C62BE26}" type="presParOf" srcId="{4F5D02CF-3CF5-44A2-A563-DCD65D4D3E67}" destId="{8C88A5B5-9387-4CF0-A380-B0A2229EDFB5}" srcOrd="2" destOrd="0" presId="urn:microsoft.com/office/officeart/2005/8/layout/pyramid1"/>
    <dgm:cxn modelId="{3ED645F5-A09A-42C8-9867-14A7B45B57F3}" type="presParOf" srcId="{8C88A5B5-9387-4CF0-A380-B0A2229EDFB5}" destId="{1F824B0A-1A2C-43E0-96E8-6240E23DC4B0}" srcOrd="0" destOrd="0" presId="urn:microsoft.com/office/officeart/2005/8/layout/pyramid1"/>
    <dgm:cxn modelId="{A4607357-2164-4134-9B7E-384B557B518A}" type="presParOf" srcId="{8C88A5B5-9387-4CF0-A380-B0A2229EDFB5}" destId="{DB40E345-E200-451C-9DC2-AA74A437EDB3}" srcOrd="1" destOrd="0" presId="urn:microsoft.com/office/officeart/2005/8/layout/pyramid1"/>
    <dgm:cxn modelId="{94917C51-CBEC-4F66-ACCA-ABCC2BCCD66A}" type="presParOf" srcId="{4F5D02CF-3CF5-44A2-A563-DCD65D4D3E67}" destId="{BBEF2619-5DA4-4D0E-AC77-B64B6A259B0B}" srcOrd="3" destOrd="0" presId="urn:microsoft.com/office/officeart/2005/8/layout/pyramid1"/>
    <dgm:cxn modelId="{8D08852D-AE31-4626-802A-B6253F5FBA70}" type="presParOf" srcId="{BBEF2619-5DA4-4D0E-AC77-B64B6A259B0B}" destId="{42B8477F-4EB6-414D-9E3D-9104E7D0550E}" srcOrd="0" destOrd="0" presId="urn:microsoft.com/office/officeart/2005/8/layout/pyramid1"/>
    <dgm:cxn modelId="{0E3041E2-EB5D-4698-A7B4-B391A81CDEFA}" type="presParOf" srcId="{BBEF2619-5DA4-4D0E-AC77-B64B6A259B0B}" destId="{298E174E-D034-487C-9082-521BD38671F9}" srcOrd="1" destOrd="0" presId="urn:microsoft.com/office/officeart/2005/8/layout/pyramid1"/>
    <dgm:cxn modelId="{DDD948F4-BFC9-4B75-BC65-88963220DDA4}" type="presParOf" srcId="{4F5D02CF-3CF5-44A2-A563-DCD65D4D3E67}" destId="{FC8AC785-D7A9-4F12-A1C2-BDA1EC7F058B}" srcOrd="4" destOrd="0" presId="urn:microsoft.com/office/officeart/2005/8/layout/pyramid1"/>
    <dgm:cxn modelId="{E8984FED-A47D-4801-A48B-7FE6D3D2614C}" type="presParOf" srcId="{FC8AC785-D7A9-4F12-A1C2-BDA1EC7F058B}" destId="{B25F52DB-F579-4F4F-90F9-3BF6E9620AE7}" srcOrd="0" destOrd="0" presId="urn:microsoft.com/office/officeart/2005/8/layout/pyramid1"/>
    <dgm:cxn modelId="{44FEAC24-FD7C-4E06-9E14-21BA9461CD4D}" type="presParOf" srcId="{FC8AC785-D7A9-4F12-A1C2-BDA1EC7F058B}" destId="{9698CFA1-1BF2-4E28-A3C6-5E5EE405BDFD}" srcOrd="1" destOrd="0" presId="urn:microsoft.com/office/officeart/2005/8/layout/pyramid1"/>
    <dgm:cxn modelId="{6AA72795-4187-4928-8779-4FDDEFCE3F70}" type="presParOf" srcId="{4F5D02CF-3CF5-44A2-A563-DCD65D4D3E67}" destId="{356244EE-E379-4A6C-A694-71365CC8528F}" srcOrd="5" destOrd="0" presId="urn:microsoft.com/office/officeart/2005/8/layout/pyramid1"/>
    <dgm:cxn modelId="{604BA0DB-B97E-411D-B3B0-14902EDC7818}" type="presParOf" srcId="{356244EE-E379-4A6C-A694-71365CC8528F}" destId="{D4835712-5798-49AD-A507-A134366F40E2}" srcOrd="0" destOrd="0" presId="urn:microsoft.com/office/officeart/2005/8/layout/pyramid1"/>
    <dgm:cxn modelId="{FB55A03F-240D-420C-B3F8-2CBA84007F02}"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دروس تئوری (درجه 3) یا  لیسانس تربیت بدنی یا مدرک مربیگری یکی از رشته¬های ورزشی، کارگاه باراوسل</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0" presStyleCnt="1"/>
      <dgm:spPr/>
      <dgm:t>
        <a:bodyPr/>
        <a:lstStyle/>
        <a:p>
          <a:endParaRPr lang="en-US"/>
        </a:p>
      </dgm:t>
    </dgm:pt>
    <dgm:pt modelId="{3E0DAAAA-2ED9-42AC-8623-12BF0244D0FD}"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94A6C9F3-40FE-4CD3-A60B-81EAD80CB142}" type="presOf" srcId="{2631C2D7-B020-42D6-800B-861020C68D51}" destId="{53E671AC-F892-438B-8F58-35826807C071}" srcOrd="0" destOrd="0" presId="urn:microsoft.com/office/officeart/2005/8/layout/pyramid1"/>
    <dgm:cxn modelId="{BBEE2CD9-5B0D-40BD-9C95-8672B3A164C1}" type="presOf" srcId="{BA8C25EA-9161-4062-A752-4670AE437685}" destId="{3E0DAAAA-2ED9-42AC-8623-12BF0244D0FD}" srcOrd="1" destOrd="0" presId="urn:microsoft.com/office/officeart/2005/8/layout/pyramid1"/>
    <dgm:cxn modelId="{B0FA0732-CD1E-4D5A-B58F-2B61B60795C0}" type="presOf" srcId="{BA8C25EA-9161-4062-A752-4670AE437685}" destId="{CF67B0A8-0169-467E-BB1C-029431D39211}" srcOrd="0" destOrd="0" presId="urn:microsoft.com/office/officeart/2005/8/layout/pyramid1"/>
    <dgm:cxn modelId="{1EC35FB6-FC12-459D-AC6B-DCDE36EEB325}" type="presOf" srcId="{143ADFEE-E716-41FF-9A7E-C4C1C2BAA45E}" destId="{11CA3191-8005-40B5-89C9-FFEA85011F2B}" srcOrd="1" destOrd="0" presId="urn:microsoft.com/office/officeart/2005/8/layout/pyramid1"/>
    <dgm:cxn modelId="{86ED45ED-C78E-4A50-9A50-6E7B9325F726}" type="presOf" srcId="{51C7D3D7-4925-45D8-B8D3-0C150FD69673}" destId="{A5C77D20-06E2-4C79-895B-0F92E591D5B9}" srcOrd="0" destOrd="0" presId="urn:microsoft.com/office/officeart/2005/8/layout/pyramid1"/>
    <dgm:cxn modelId="{68E25F88-C5DD-49C0-BCFB-224AB258840A}" type="presOf" srcId="{27498AF6-3DDE-4AD9-A7B8-29CA075B9D5B}" destId="{3E0DAAAA-2ED9-42AC-8623-12BF0244D0FD}" srcOrd="1" destOrd="1" presId="urn:microsoft.com/office/officeart/2005/8/layout/pyramid1"/>
    <dgm:cxn modelId="{0E391B00-1B8A-439C-A95B-9AC3BFD7FA55}" type="presOf" srcId="{C4D11AF6-BEEF-47D2-B0BF-7BF8350CA01D}" destId="{4F5D02CF-3CF5-44A2-A563-DCD65D4D3E67}" srcOrd="0" destOrd="0" presId="urn:microsoft.com/office/officeart/2005/8/layout/pyramid1"/>
    <dgm:cxn modelId="{CC831635-5659-475D-A054-BD6DCC397CD1}" type="presOf" srcId="{143ADFEE-E716-41FF-9A7E-C4C1C2BAA45E}" destId="{D4835712-5798-49AD-A507-A134366F40E2}" srcOrd="0" destOrd="0" presId="urn:microsoft.com/office/officeart/2005/8/layout/pyramid1"/>
    <dgm:cxn modelId="{0545BE22-466F-4999-B1BE-D3D6EAB99485}" type="presOf" srcId="{27498AF6-3DDE-4AD9-A7B8-29CA075B9D5B}" destId="{CF67B0A8-0169-467E-BB1C-029431D39211}" srcOrd="0" destOrd="1" presId="urn:microsoft.com/office/officeart/2005/8/layout/pyramid1"/>
    <dgm:cxn modelId="{2900E4F6-C71D-4DCD-BA05-0928E2B984A8}" type="presOf" srcId="{027A9672-A6F8-43C1-BDF9-0AF62E4310B5}" destId="{DB40E345-E200-451C-9DC2-AA74A437EDB3}" srcOrd="1" destOrd="0" presId="urn:microsoft.com/office/officeart/2005/8/layout/pyramid1"/>
    <dgm:cxn modelId="{FAFA9AD3-3F96-4D19-97CE-C8ADE3739CA0}" type="presOf" srcId="{BC796A79-57EA-4267-8E01-45A11E22516F}" destId="{42B8477F-4EB6-414D-9E3D-9104E7D0550E}" srcOrd="0" destOrd="0" presId="urn:microsoft.com/office/officeart/2005/8/layout/pyramid1"/>
    <dgm:cxn modelId="{CB43B3BD-6891-427F-A1AF-28C97FB9EACB}" type="presOf" srcId="{2631C2D7-B020-42D6-800B-861020C68D51}" destId="{80A5B6DF-C006-4EEB-B968-076524FAB5F7}"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9ABBBAD-790F-428A-8FAA-5B683A4AAF95}" srcId="{143ADFEE-E716-41FF-9A7E-C4C1C2BAA45E}" destId="{BA8C25EA-9161-4062-A752-4670AE437685}" srcOrd="0" destOrd="0" parTransId="{DF560316-0912-4934-BF9E-894C550134C9}" sibTransId="{3DB83EF8-869B-45AF-914A-A5CB94438D48}"/>
    <dgm:cxn modelId="{7FADF8A2-E245-402F-89AE-CB98D27A6726}" type="presOf" srcId="{BC796A79-57EA-4267-8E01-45A11E22516F}" destId="{298E174E-D034-487C-9082-521BD38671F9}" srcOrd="1" destOrd="0" presId="urn:microsoft.com/office/officeart/2005/8/layout/pyramid1"/>
    <dgm:cxn modelId="{AD056BEA-E385-4966-ABE5-3F35C1DE00B7}" type="presOf" srcId="{027A9672-A6F8-43C1-BDF9-0AF62E4310B5}" destId="{1F824B0A-1A2C-43E0-96E8-6240E23DC4B0}"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CF1E55E-D99F-484E-B7E2-3282657586D3}" type="presOf" srcId="{51C7D3D7-4925-45D8-B8D3-0C150FD69673}" destId="{40E99C02-7E9B-4411-AF99-8071644BD6DE}" srcOrd="1" destOrd="0" presId="urn:microsoft.com/office/officeart/2005/8/layout/pyramid1"/>
    <dgm:cxn modelId="{0ABF0B14-EED1-4D25-B369-953B0AD672A6}" srcId="{143ADFEE-E716-41FF-9A7E-C4C1C2BAA45E}" destId="{27498AF6-3DDE-4AD9-A7B8-29CA075B9D5B}" srcOrd="1" destOrd="0" parTransId="{950AD380-C5F8-4D74-9DB8-198C8B7008AA}" sibTransId="{C9D645B6-9EBF-483D-BF1A-03FDBB5CBEC0}"/>
    <dgm:cxn modelId="{D29E2454-C4A1-4AE4-A7D5-64502CF58792}" srcId="{C4D11AF6-BEEF-47D2-B0BF-7BF8350CA01D}" destId="{027A9672-A6F8-43C1-BDF9-0AF62E4310B5}" srcOrd="2" destOrd="0" parTransId="{30BB8756-7C97-4D05-A03B-B0125E12E354}" sibTransId="{9BBE3EBD-3CC9-4ACA-BDB5-CFBD73ACEE9C}"/>
    <dgm:cxn modelId="{9E1A9A84-7376-43DE-9CDF-772723BDBEFC}" type="presOf" srcId="{588F9E15-1A89-44F7-8B95-FDAC0F5AFE8B}" destId="{B25F52DB-F579-4F4F-90F9-3BF6E9620AE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9F8EBD5C-EACD-4678-8C0C-9C3631A701C9}" type="presOf" srcId="{588F9E15-1A89-44F7-8B95-FDAC0F5AFE8B}" destId="{9698CFA1-1BF2-4E28-A3C6-5E5EE405BDFD}" srcOrd="1" destOrd="0" presId="urn:microsoft.com/office/officeart/2005/8/layout/pyramid1"/>
    <dgm:cxn modelId="{80D124ED-95E6-4E4F-BB9F-88B865144E39}" type="presParOf" srcId="{4F5D02CF-3CF5-44A2-A563-DCD65D4D3E67}" destId="{6FA1F2A3-1448-4063-813E-1D65F58FE4AE}" srcOrd="0" destOrd="0" presId="urn:microsoft.com/office/officeart/2005/8/layout/pyramid1"/>
    <dgm:cxn modelId="{7DB695AC-8E2A-4AE9-B015-D9AA2B42DBE8}" type="presParOf" srcId="{6FA1F2A3-1448-4063-813E-1D65F58FE4AE}" destId="{53E671AC-F892-438B-8F58-35826807C071}" srcOrd="0" destOrd="0" presId="urn:microsoft.com/office/officeart/2005/8/layout/pyramid1"/>
    <dgm:cxn modelId="{0346A253-07E5-4610-855D-E4F0A42ACF5C}" type="presParOf" srcId="{6FA1F2A3-1448-4063-813E-1D65F58FE4AE}" destId="{80A5B6DF-C006-4EEB-B968-076524FAB5F7}" srcOrd="1" destOrd="0" presId="urn:microsoft.com/office/officeart/2005/8/layout/pyramid1"/>
    <dgm:cxn modelId="{DCF8E3A5-6B73-4A46-ABE9-D881D12B7685}" type="presParOf" srcId="{4F5D02CF-3CF5-44A2-A563-DCD65D4D3E67}" destId="{839986D2-77AD-4817-9E39-DF9EE42A5216}" srcOrd="1" destOrd="0" presId="urn:microsoft.com/office/officeart/2005/8/layout/pyramid1"/>
    <dgm:cxn modelId="{1067457C-A92A-4957-98FB-9520158C9E54}" type="presParOf" srcId="{839986D2-77AD-4817-9E39-DF9EE42A5216}" destId="{A5C77D20-06E2-4C79-895B-0F92E591D5B9}" srcOrd="0" destOrd="0" presId="urn:microsoft.com/office/officeart/2005/8/layout/pyramid1"/>
    <dgm:cxn modelId="{B7058F96-063D-4EA6-BF2B-30A9AFE74544}" type="presParOf" srcId="{839986D2-77AD-4817-9E39-DF9EE42A5216}" destId="{40E99C02-7E9B-4411-AF99-8071644BD6DE}" srcOrd="1" destOrd="0" presId="urn:microsoft.com/office/officeart/2005/8/layout/pyramid1"/>
    <dgm:cxn modelId="{28CFFF20-0B39-4CF4-8786-7313F71B12A9}" type="presParOf" srcId="{4F5D02CF-3CF5-44A2-A563-DCD65D4D3E67}" destId="{8C88A5B5-9387-4CF0-A380-B0A2229EDFB5}" srcOrd="2" destOrd="0" presId="urn:microsoft.com/office/officeart/2005/8/layout/pyramid1"/>
    <dgm:cxn modelId="{14590118-41E4-4133-83D3-C3408641E013}" type="presParOf" srcId="{8C88A5B5-9387-4CF0-A380-B0A2229EDFB5}" destId="{1F824B0A-1A2C-43E0-96E8-6240E23DC4B0}" srcOrd="0" destOrd="0" presId="urn:microsoft.com/office/officeart/2005/8/layout/pyramid1"/>
    <dgm:cxn modelId="{1547CC0A-FAA1-4EBF-B00F-9EB13BD32E35}" type="presParOf" srcId="{8C88A5B5-9387-4CF0-A380-B0A2229EDFB5}" destId="{DB40E345-E200-451C-9DC2-AA74A437EDB3}" srcOrd="1" destOrd="0" presId="urn:microsoft.com/office/officeart/2005/8/layout/pyramid1"/>
    <dgm:cxn modelId="{C5EB89A8-30F4-4BA4-9D89-F04B98072598}" type="presParOf" srcId="{4F5D02CF-3CF5-44A2-A563-DCD65D4D3E67}" destId="{BBEF2619-5DA4-4D0E-AC77-B64B6A259B0B}" srcOrd="3" destOrd="0" presId="urn:microsoft.com/office/officeart/2005/8/layout/pyramid1"/>
    <dgm:cxn modelId="{51E07211-DE9F-4D83-82AE-8659DD8C1CD8}" type="presParOf" srcId="{BBEF2619-5DA4-4D0E-AC77-B64B6A259B0B}" destId="{42B8477F-4EB6-414D-9E3D-9104E7D0550E}" srcOrd="0" destOrd="0" presId="urn:microsoft.com/office/officeart/2005/8/layout/pyramid1"/>
    <dgm:cxn modelId="{4D35D1D7-45B8-461A-A4AF-3B0C0D9BC023}" type="presParOf" srcId="{BBEF2619-5DA4-4D0E-AC77-B64B6A259B0B}" destId="{298E174E-D034-487C-9082-521BD38671F9}" srcOrd="1" destOrd="0" presId="urn:microsoft.com/office/officeart/2005/8/layout/pyramid1"/>
    <dgm:cxn modelId="{D457A49C-F6E6-4F08-82DC-FA36FB960640}" type="presParOf" srcId="{4F5D02CF-3CF5-44A2-A563-DCD65D4D3E67}" destId="{FC8AC785-D7A9-4F12-A1C2-BDA1EC7F058B}" srcOrd="4" destOrd="0" presId="urn:microsoft.com/office/officeart/2005/8/layout/pyramid1"/>
    <dgm:cxn modelId="{00CB056F-C9CF-42FD-8FCA-02E9757C4F42}" type="presParOf" srcId="{FC8AC785-D7A9-4F12-A1C2-BDA1EC7F058B}" destId="{B25F52DB-F579-4F4F-90F9-3BF6E9620AE7}" srcOrd="0" destOrd="0" presId="urn:microsoft.com/office/officeart/2005/8/layout/pyramid1"/>
    <dgm:cxn modelId="{36F92049-61DB-4CE0-A9B1-B0E2C93F5F89}" type="presParOf" srcId="{FC8AC785-D7A9-4F12-A1C2-BDA1EC7F058B}" destId="{9698CFA1-1BF2-4E28-A3C6-5E5EE405BDFD}" srcOrd="1" destOrd="0" presId="urn:microsoft.com/office/officeart/2005/8/layout/pyramid1"/>
    <dgm:cxn modelId="{4614BC3D-5815-430C-9D8C-B27A26F41DC5}" type="presParOf" srcId="{4F5D02CF-3CF5-44A2-A563-DCD65D4D3E67}" destId="{356244EE-E379-4A6C-A694-71365CC8528F}" srcOrd="5" destOrd="0" presId="urn:microsoft.com/office/officeart/2005/8/layout/pyramid1"/>
    <dgm:cxn modelId="{77D96EAC-9176-43F3-9E80-8B2CA6F64A3A}" type="presParOf" srcId="{356244EE-E379-4A6C-A694-71365CC8528F}" destId="{CF67B0A8-0169-467E-BB1C-029431D39211}" srcOrd="0" destOrd="0" presId="urn:microsoft.com/office/officeart/2005/8/layout/pyramid1"/>
    <dgm:cxn modelId="{8022D18E-D964-4CE5-ABD8-F4E765B6D40A}" type="presParOf" srcId="{356244EE-E379-4A6C-A694-71365CC8528F}" destId="{3E0DAAAA-2ED9-42AC-8623-12BF0244D0FD}" srcOrd="1" destOrd="0" presId="urn:microsoft.com/office/officeart/2005/8/layout/pyramid1"/>
    <dgm:cxn modelId="{5FD69D10-AF4D-43A9-BD2C-AD214C9B8D5E}" type="presParOf" srcId="{356244EE-E379-4A6C-A694-71365CC8528F}" destId="{D4835712-5798-49AD-A507-A134366F40E2}" srcOrd="2" destOrd="0" presId="urn:microsoft.com/office/officeart/2005/8/layout/pyramid1"/>
    <dgm:cxn modelId="{CA56A4E6-A9C5-4700-B868-94CDAC2DF145}"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E57FB388-71E2-48CD-B47A-72260A5DE7F2}" type="presOf" srcId="{51C7D3D7-4925-45D8-B8D3-0C150FD69673}" destId="{A5C77D20-06E2-4C79-895B-0F92E591D5B9}"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39B67B69-913F-4C0A-A2E4-6C2A9F3A2317}" type="presOf" srcId="{027A9672-A6F8-43C1-BDF9-0AF62E4310B5}" destId="{1F824B0A-1A2C-43E0-96E8-6240E23DC4B0}" srcOrd="0" destOrd="0" presId="urn:microsoft.com/office/officeart/2005/8/layout/pyramid1"/>
    <dgm:cxn modelId="{A00E1442-FAF1-4AC3-9FCF-21EF1C68DB70}" type="presOf" srcId="{588F9E15-1A89-44F7-8B95-FDAC0F5AFE8B}" destId="{9698CFA1-1BF2-4E28-A3C6-5E5EE405BDFD}" srcOrd="1" destOrd="0" presId="urn:microsoft.com/office/officeart/2005/8/layout/pyramid1"/>
    <dgm:cxn modelId="{93F115B2-E892-41D9-8D49-E5ABD70A0077}" type="presOf" srcId="{51C7D3D7-4925-45D8-B8D3-0C150FD69673}" destId="{40E99C02-7E9B-4411-AF99-8071644BD6DE}" srcOrd="1" destOrd="0" presId="urn:microsoft.com/office/officeart/2005/8/layout/pyramid1"/>
    <dgm:cxn modelId="{0D46F13F-3C76-49F8-876E-90E7CF87F33C}" type="presOf" srcId="{BC796A79-57EA-4267-8E01-45A11E22516F}" destId="{42B8477F-4EB6-414D-9E3D-9104E7D0550E}" srcOrd="0" destOrd="0" presId="urn:microsoft.com/office/officeart/2005/8/layout/pyramid1"/>
    <dgm:cxn modelId="{96EAD46D-5BF0-4A8F-9589-7EB39AF37DF6}" type="presOf" srcId="{2631C2D7-B020-42D6-800B-861020C68D51}" destId="{80A5B6DF-C006-4EEB-B968-076524FAB5F7}"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00EBFD8-ED1E-4E6B-BBE3-DECEBB58773A}" type="presOf" srcId="{143ADFEE-E716-41FF-9A7E-C4C1C2BAA45E}" destId="{11CA3191-8005-40B5-89C9-FFEA85011F2B}" srcOrd="1" destOrd="0" presId="urn:microsoft.com/office/officeart/2005/8/layout/pyramid1"/>
    <dgm:cxn modelId="{3FF25E0B-F260-4EEC-8C41-5362DE17816A}" type="presOf" srcId="{588F9E15-1A89-44F7-8B95-FDAC0F5AFE8B}" destId="{B25F52DB-F579-4F4F-90F9-3BF6E9620AE7}" srcOrd="0" destOrd="0" presId="urn:microsoft.com/office/officeart/2005/8/layout/pyramid1"/>
    <dgm:cxn modelId="{78EE157B-241A-426E-8DCF-BCF85BB16401}" type="presOf" srcId="{2631C2D7-B020-42D6-800B-861020C68D51}" destId="{53E671AC-F892-438B-8F58-35826807C071}" srcOrd="0" destOrd="0" presId="urn:microsoft.com/office/officeart/2005/8/layout/pyramid1"/>
    <dgm:cxn modelId="{B13F7D9E-CCDD-4C90-9ACE-CEB0A3610598}" type="presOf" srcId="{143ADFEE-E716-41FF-9A7E-C4C1C2BAA45E}" destId="{D4835712-5798-49AD-A507-A134366F40E2}"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DDD7EEE-9A09-47B2-9945-C086ABBDB5B1}" type="presOf" srcId="{027A9672-A6F8-43C1-BDF9-0AF62E4310B5}" destId="{DB40E345-E200-451C-9DC2-AA74A437EDB3}" srcOrd="1" destOrd="0" presId="urn:microsoft.com/office/officeart/2005/8/layout/pyramid1"/>
    <dgm:cxn modelId="{7127F26B-9B07-4F64-A5D5-6BD1B03BEE08}" type="presOf" srcId="{C4D11AF6-BEEF-47D2-B0BF-7BF8350CA01D}" destId="{4F5D02CF-3CF5-44A2-A563-DCD65D4D3E67}"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81A2715-564F-4748-8A46-BAF390C169C6}" type="presOf" srcId="{BC796A79-57EA-4267-8E01-45A11E22516F}" destId="{298E174E-D034-487C-9082-521BD38671F9}"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10E38F75-ED9D-4E6C-B9AF-E98E556C2397}" type="presParOf" srcId="{4F5D02CF-3CF5-44A2-A563-DCD65D4D3E67}" destId="{6FA1F2A3-1448-4063-813E-1D65F58FE4AE}" srcOrd="0" destOrd="0" presId="urn:microsoft.com/office/officeart/2005/8/layout/pyramid1"/>
    <dgm:cxn modelId="{87382D79-4FD2-4005-B570-CB5C20B9EFC4}" type="presParOf" srcId="{6FA1F2A3-1448-4063-813E-1D65F58FE4AE}" destId="{53E671AC-F892-438B-8F58-35826807C071}" srcOrd="0" destOrd="0" presId="urn:microsoft.com/office/officeart/2005/8/layout/pyramid1"/>
    <dgm:cxn modelId="{9188098F-B3F4-4BC5-82CA-0C9CF0B2F841}" type="presParOf" srcId="{6FA1F2A3-1448-4063-813E-1D65F58FE4AE}" destId="{80A5B6DF-C006-4EEB-B968-076524FAB5F7}" srcOrd="1" destOrd="0" presId="urn:microsoft.com/office/officeart/2005/8/layout/pyramid1"/>
    <dgm:cxn modelId="{CD677654-FD8B-43E7-8E62-498C96CB987E}" type="presParOf" srcId="{4F5D02CF-3CF5-44A2-A563-DCD65D4D3E67}" destId="{839986D2-77AD-4817-9E39-DF9EE42A5216}" srcOrd="1" destOrd="0" presId="urn:microsoft.com/office/officeart/2005/8/layout/pyramid1"/>
    <dgm:cxn modelId="{F0338E5B-9EE5-4A8D-A530-A7F9B3B88B02}" type="presParOf" srcId="{839986D2-77AD-4817-9E39-DF9EE42A5216}" destId="{A5C77D20-06E2-4C79-895B-0F92E591D5B9}" srcOrd="0" destOrd="0" presId="urn:microsoft.com/office/officeart/2005/8/layout/pyramid1"/>
    <dgm:cxn modelId="{C3C646B2-94AB-4CC0-A798-569D02DE0C07}" type="presParOf" srcId="{839986D2-77AD-4817-9E39-DF9EE42A5216}" destId="{40E99C02-7E9B-4411-AF99-8071644BD6DE}" srcOrd="1" destOrd="0" presId="urn:microsoft.com/office/officeart/2005/8/layout/pyramid1"/>
    <dgm:cxn modelId="{5DF9014A-B0BA-4924-AF62-081BDD0E2970}" type="presParOf" srcId="{4F5D02CF-3CF5-44A2-A563-DCD65D4D3E67}" destId="{8C88A5B5-9387-4CF0-A380-B0A2229EDFB5}" srcOrd="2" destOrd="0" presId="urn:microsoft.com/office/officeart/2005/8/layout/pyramid1"/>
    <dgm:cxn modelId="{37E36636-A39E-4F13-B858-A53839875377}" type="presParOf" srcId="{8C88A5B5-9387-4CF0-A380-B0A2229EDFB5}" destId="{1F824B0A-1A2C-43E0-96E8-6240E23DC4B0}" srcOrd="0" destOrd="0" presId="urn:microsoft.com/office/officeart/2005/8/layout/pyramid1"/>
    <dgm:cxn modelId="{6398955F-6310-4ADA-B77F-965A7BD413D5}" type="presParOf" srcId="{8C88A5B5-9387-4CF0-A380-B0A2229EDFB5}" destId="{DB40E345-E200-451C-9DC2-AA74A437EDB3}" srcOrd="1" destOrd="0" presId="urn:microsoft.com/office/officeart/2005/8/layout/pyramid1"/>
    <dgm:cxn modelId="{0F8EFF7E-A24A-404A-9726-F0174A074CDE}" type="presParOf" srcId="{4F5D02CF-3CF5-44A2-A563-DCD65D4D3E67}" destId="{BBEF2619-5DA4-4D0E-AC77-B64B6A259B0B}" srcOrd="3" destOrd="0" presId="urn:microsoft.com/office/officeart/2005/8/layout/pyramid1"/>
    <dgm:cxn modelId="{B082BACB-8431-4F0D-8E5B-94307F03A764}" type="presParOf" srcId="{BBEF2619-5DA4-4D0E-AC77-B64B6A259B0B}" destId="{42B8477F-4EB6-414D-9E3D-9104E7D0550E}" srcOrd="0" destOrd="0" presId="urn:microsoft.com/office/officeart/2005/8/layout/pyramid1"/>
    <dgm:cxn modelId="{3C63B35D-BA29-421E-A7FD-FDBB6AA15EB4}" type="presParOf" srcId="{BBEF2619-5DA4-4D0E-AC77-B64B6A259B0B}" destId="{298E174E-D034-487C-9082-521BD38671F9}" srcOrd="1" destOrd="0" presId="urn:microsoft.com/office/officeart/2005/8/layout/pyramid1"/>
    <dgm:cxn modelId="{F7EF2F0C-853F-473E-AA8D-FF8D27BD7705}" type="presParOf" srcId="{4F5D02CF-3CF5-44A2-A563-DCD65D4D3E67}" destId="{FC8AC785-D7A9-4F12-A1C2-BDA1EC7F058B}" srcOrd="4" destOrd="0" presId="urn:microsoft.com/office/officeart/2005/8/layout/pyramid1"/>
    <dgm:cxn modelId="{3588D8A3-4057-44CE-ACEF-8F9387827036}" type="presParOf" srcId="{FC8AC785-D7A9-4F12-A1C2-BDA1EC7F058B}" destId="{B25F52DB-F579-4F4F-90F9-3BF6E9620AE7}" srcOrd="0" destOrd="0" presId="urn:microsoft.com/office/officeart/2005/8/layout/pyramid1"/>
    <dgm:cxn modelId="{43D748CD-077F-4E5D-8FCD-604E06B41A5D}" type="presParOf" srcId="{FC8AC785-D7A9-4F12-A1C2-BDA1EC7F058B}" destId="{9698CFA1-1BF2-4E28-A3C6-5E5EE405BDFD}" srcOrd="1" destOrd="0" presId="urn:microsoft.com/office/officeart/2005/8/layout/pyramid1"/>
    <dgm:cxn modelId="{3D9A2625-77AD-40A4-8882-BD23CE93340C}" type="presParOf" srcId="{4F5D02CF-3CF5-44A2-A563-DCD65D4D3E67}" destId="{356244EE-E379-4A6C-A694-71365CC8528F}" srcOrd="5" destOrd="0" presId="urn:microsoft.com/office/officeart/2005/8/layout/pyramid1"/>
    <dgm:cxn modelId="{3E33AC2F-A355-43D9-A982-E23085DACC3B}" type="presParOf" srcId="{356244EE-E379-4A6C-A694-71365CC8528F}" destId="{D4835712-5798-49AD-A507-A134366F40E2}" srcOrd="0" destOrd="0" presId="urn:microsoft.com/office/officeart/2005/8/layout/pyramid1"/>
    <dgm:cxn modelId="{E7DBB299-4942-4DEE-8AFF-AD940953F2A9}"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کارگاه تمرینات معلق</a:t>
          </a:r>
          <a:r>
            <a:rPr lang="en-US" b="1" dirty="0" smtClean="0">
              <a:cs typeface="B Nazanin" panose="00000400000000000000" pitchFamily="2" charset="-78"/>
            </a:rPr>
            <a:t>TRX</a:t>
          </a:r>
          <a:r>
            <a:rPr lang="fa-IR" b="1" dirty="0" smtClean="0">
              <a:cs typeface="B Nazanin" panose="00000400000000000000" pitchFamily="2" charset="-78"/>
            </a:rPr>
            <a:t> با پیش نیاز آمادگی جسمانی </a:t>
          </a:r>
          <a:r>
            <a:rPr lang="en-US" b="1" dirty="0" smtClean="0">
              <a:cs typeface="B Nazanin" panose="00000400000000000000" pitchFamily="2" charset="-78"/>
            </a:rPr>
            <a:t>، </a:t>
          </a:r>
          <a:r>
            <a:rPr lang="fa-IR" b="1" dirty="0" smtClean="0">
              <a:cs typeface="B Nazanin" panose="00000400000000000000" pitchFamily="2" charset="-78"/>
            </a:rPr>
            <a:t>دروس تئوری (درجه 3) یا  لیسانس تربیت بدنی یا مدرک مربیگری یکی از رشته¬های ورزشی</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DA087C53-32AE-47ED-B2D3-E4BE3C5533BE}">
      <dgm:prSet/>
      <dgm:spPr/>
      <dgm:t>
        <a:bodyPr/>
        <a:lstStyle/>
        <a:p>
          <a:endParaRPr lang="en-US" dirty="0"/>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657D4AE4-8F82-4451-82FB-E88DFB6F11DE}">
      <dgm:prSet/>
      <dgm:spPr/>
      <dgm:t>
        <a:bodyPr/>
        <a:lstStyle/>
        <a:p>
          <a:pPr rtl="1"/>
          <a:r>
            <a:rPr lang="fa-IR" b="1" dirty="0" smtClean="0">
              <a:cs typeface="B Nazanin" panose="00000400000000000000" pitchFamily="2" charset="-78"/>
            </a:rPr>
            <a:t>مربیگری درجه 3 تمرینات معلق</a:t>
          </a:r>
          <a:endParaRPr lang="en-US" b="1" dirty="0">
            <a:cs typeface="B Nazanin" panose="00000400000000000000" pitchFamily="2" charset="-78"/>
          </a:endParaRPr>
        </a:p>
      </dgm:t>
    </dgm:pt>
    <dgm:pt modelId="{C4E03B97-8E6C-4F9A-B728-F866EC95E1F1}" type="parTrans" cxnId="{6EC3EC7A-9238-4F54-AC22-82EEE0B13353}">
      <dgm:prSet/>
      <dgm:spPr/>
      <dgm:t>
        <a:bodyPr/>
        <a:lstStyle/>
        <a:p>
          <a:endParaRPr lang="en-US"/>
        </a:p>
      </dgm:t>
    </dgm:pt>
    <dgm:pt modelId="{73E25D9E-9C79-4CC7-A735-F621B53C38E5}" type="sibTrans" cxnId="{6EC3EC7A-9238-4F54-AC22-82EEE0B13353}">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2"/>
      <dgm:spPr/>
      <dgm:t>
        <a:bodyPr/>
        <a:lstStyle/>
        <a:p>
          <a:endParaRPr lang="en-US"/>
        </a:p>
      </dgm:t>
    </dgm:pt>
    <dgm:pt modelId="{23F02835-3CB2-4D38-928D-41A2310E4F1D}" type="pres">
      <dgm:prSet presAssocID="{027A9672-A6F8-43C1-BDF9-0AF62E4310B5}" presName="acctTx" presStyleLbl="alignAcc1" presStyleIdx="0" presStyleCnt="2">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1" presStyleCnt="2"/>
      <dgm:spPr/>
      <dgm:t>
        <a:bodyPr/>
        <a:lstStyle/>
        <a:p>
          <a:endParaRPr lang="en-US"/>
        </a:p>
      </dgm:t>
    </dgm:pt>
    <dgm:pt modelId="{3E0DAAAA-2ED9-42AC-8623-12BF0244D0FD}" type="pres">
      <dgm:prSet presAssocID="{143ADFEE-E716-41FF-9A7E-C4C1C2BAA45E}" presName="acctTx" presStyleLbl="alignAcc1" presStyleIdx="1" presStyleCnt="2">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A1EEE7E-0A17-4FA9-95BD-AC794EE7CFFE}" type="presOf" srcId="{BA8C25EA-9161-4062-A752-4670AE437685}" destId="{CF67B0A8-0169-467E-BB1C-029431D39211}" srcOrd="0" destOrd="0" presId="urn:microsoft.com/office/officeart/2005/8/layout/pyramid1"/>
    <dgm:cxn modelId="{489E79ED-77C2-4C3B-9A18-9158433F0718}" type="presOf" srcId="{143ADFEE-E716-41FF-9A7E-C4C1C2BAA45E}" destId="{D4835712-5798-49AD-A507-A134366F40E2}" srcOrd="0" destOrd="0" presId="urn:microsoft.com/office/officeart/2005/8/layout/pyramid1"/>
    <dgm:cxn modelId="{7C79E6AB-4858-4272-89B1-816B5FEEC3E7}" srcId="{027A9672-A6F8-43C1-BDF9-0AF62E4310B5}" destId="{DA087C53-32AE-47ED-B2D3-E4BE3C5533BE}" srcOrd="0" destOrd="0" parTransId="{782DE4A8-1273-4586-AE36-3CDC623A02F3}" sibTransId="{57E94A26-90E0-420B-A994-3839A9096C6A}"/>
    <dgm:cxn modelId="{0ABF0B14-EED1-4D25-B369-953B0AD672A6}" srcId="{143ADFEE-E716-41FF-9A7E-C4C1C2BAA45E}" destId="{27498AF6-3DDE-4AD9-A7B8-29CA075B9D5B}" srcOrd="1" destOrd="0" parTransId="{950AD380-C5F8-4D74-9DB8-198C8B7008AA}" sibTransId="{C9D645B6-9EBF-483D-BF1A-03FDBB5CBEC0}"/>
    <dgm:cxn modelId="{D29E2454-C4A1-4AE4-A7D5-64502CF58792}" srcId="{C4D11AF6-BEEF-47D2-B0BF-7BF8350CA01D}" destId="{027A9672-A6F8-43C1-BDF9-0AF62E4310B5}" srcOrd="2" destOrd="0" parTransId="{30BB8756-7C97-4D05-A03B-B0125E12E354}" sibTransId="{9BBE3EBD-3CC9-4ACA-BDB5-CFBD73ACEE9C}"/>
    <dgm:cxn modelId="{6A07BDCC-0B85-4F8B-8387-E04C1C423EB3}" type="presOf" srcId="{588F9E15-1A89-44F7-8B95-FDAC0F5AFE8B}" destId="{B25F52DB-F579-4F4F-90F9-3BF6E9620AE7}" srcOrd="0" destOrd="0" presId="urn:microsoft.com/office/officeart/2005/8/layout/pyramid1"/>
    <dgm:cxn modelId="{AFD4C42E-719B-487B-B5C9-37E9F5F5869E}" type="presOf" srcId="{BC796A79-57EA-4267-8E01-45A11E22516F}" destId="{42B8477F-4EB6-414D-9E3D-9104E7D0550E}" srcOrd="0" destOrd="0" presId="urn:microsoft.com/office/officeart/2005/8/layout/pyramid1"/>
    <dgm:cxn modelId="{C6102D2A-8764-4CBD-8FB2-AC3B18FA4E8A}" type="presOf" srcId="{BA8C25EA-9161-4062-A752-4670AE437685}" destId="{3E0DAAAA-2ED9-42AC-8623-12BF0244D0FD}" srcOrd="1" destOrd="0" presId="urn:microsoft.com/office/officeart/2005/8/layout/pyramid1"/>
    <dgm:cxn modelId="{B6CC8872-71B9-45BF-9A6A-DC22D490F2A9}" type="presOf" srcId="{657D4AE4-8F82-4451-82FB-E88DFB6F11DE}" destId="{23F02835-3CB2-4D38-928D-41A2310E4F1D}" srcOrd="1" destOrd="1" presId="urn:microsoft.com/office/officeart/2005/8/layout/pyramid1"/>
    <dgm:cxn modelId="{66CE59EF-4CEB-4AFD-8955-524A5752AB55}" type="presOf" srcId="{588F9E15-1A89-44F7-8B95-FDAC0F5AFE8B}" destId="{9698CFA1-1BF2-4E28-A3C6-5E5EE405BDFD}" srcOrd="1" destOrd="0" presId="urn:microsoft.com/office/officeart/2005/8/layout/pyramid1"/>
    <dgm:cxn modelId="{CCDAB730-3D93-471F-80B1-18F39A69576B}" type="presOf" srcId="{2631C2D7-B020-42D6-800B-861020C68D51}" destId="{80A5B6DF-C006-4EEB-B968-076524FAB5F7}" srcOrd="1" destOrd="0" presId="urn:microsoft.com/office/officeart/2005/8/layout/pyramid1"/>
    <dgm:cxn modelId="{E9C234A7-A9CA-46F0-80DA-F4E7B5DE817C}" type="presOf" srcId="{DA087C53-32AE-47ED-B2D3-E4BE3C5533BE}" destId="{23F02835-3CB2-4D38-928D-41A2310E4F1D}" srcOrd="1" destOrd="0" presId="urn:microsoft.com/office/officeart/2005/8/layout/pyramid1"/>
    <dgm:cxn modelId="{9E3DAF81-2002-4731-9A62-D56921058726}" type="presOf" srcId="{27498AF6-3DDE-4AD9-A7B8-29CA075B9D5B}" destId="{CF67B0A8-0169-467E-BB1C-029431D39211}" srcOrd="0" destOrd="1" presId="urn:microsoft.com/office/officeart/2005/8/layout/pyramid1"/>
    <dgm:cxn modelId="{1A774022-C5B5-4940-9C5C-F94A74BE9514}" type="presOf" srcId="{51C7D3D7-4925-45D8-B8D3-0C150FD69673}" destId="{A5C77D20-06E2-4C79-895B-0F92E591D5B9}" srcOrd="0" destOrd="0" presId="urn:microsoft.com/office/officeart/2005/8/layout/pyramid1"/>
    <dgm:cxn modelId="{9F14F01E-9BBA-42D0-BAA7-CC62B5E521C3}" type="presOf" srcId="{657D4AE4-8F82-4451-82FB-E88DFB6F11DE}" destId="{026EF4D5-C468-470C-B65B-7ADDD610E372}" srcOrd="0" destOrd="1"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073CB07D-7AC1-42D5-A4E9-21CF427CD116}" type="presOf" srcId="{BC796A79-57EA-4267-8E01-45A11E22516F}" destId="{298E174E-D034-487C-9082-521BD38671F9}" srcOrd="1" destOrd="0" presId="urn:microsoft.com/office/officeart/2005/8/layout/pyramid1"/>
    <dgm:cxn modelId="{59ABBBAD-790F-428A-8FAA-5B683A4AAF95}" srcId="{143ADFEE-E716-41FF-9A7E-C4C1C2BAA45E}" destId="{BA8C25EA-9161-4062-A752-4670AE437685}" srcOrd="0" destOrd="0" parTransId="{DF560316-0912-4934-BF9E-894C550134C9}" sibTransId="{3DB83EF8-869B-45AF-914A-A5CB94438D48}"/>
    <dgm:cxn modelId="{67C6C69E-23C3-432B-AAC9-19E5E3A35104}" type="presOf" srcId="{27498AF6-3DDE-4AD9-A7B8-29CA075B9D5B}" destId="{3E0DAAAA-2ED9-42AC-8623-12BF0244D0FD}" srcOrd="1" destOrd="1" presId="urn:microsoft.com/office/officeart/2005/8/layout/pyramid1"/>
    <dgm:cxn modelId="{3D45F833-32FC-43AF-9979-70BCCC1E531A}" type="presOf" srcId="{51C7D3D7-4925-45D8-B8D3-0C150FD69673}" destId="{40E99C02-7E9B-4411-AF99-8071644BD6DE}" srcOrd="1" destOrd="0" presId="urn:microsoft.com/office/officeart/2005/8/layout/pyramid1"/>
    <dgm:cxn modelId="{76C2549E-B487-4553-A166-657BEBC1CDF1}" type="presOf" srcId="{2631C2D7-B020-42D6-800B-861020C68D51}" destId="{53E671AC-F892-438B-8F58-35826807C071}" srcOrd="0" destOrd="0" presId="urn:microsoft.com/office/officeart/2005/8/layout/pyramid1"/>
    <dgm:cxn modelId="{FE0BBBFA-4ABA-4FDF-82B8-96CAD6569017}" type="presOf" srcId="{027A9672-A6F8-43C1-BDF9-0AF62E4310B5}" destId="{1F824B0A-1A2C-43E0-96E8-6240E23DC4B0}" srcOrd="0" destOrd="0" presId="urn:microsoft.com/office/officeart/2005/8/layout/pyramid1"/>
    <dgm:cxn modelId="{11D38DB5-BA01-409F-A372-696556240E35}" type="presOf" srcId="{027A9672-A6F8-43C1-BDF9-0AF62E4310B5}" destId="{DB40E345-E200-451C-9DC2-AA74A437EDB3}" srcOrd="1" destOrd="0" presId="urn:microsoft.com/office/officeart/2005/8/layout/pyramid1"/>
    <dgm:cxn modelId="{6EC3EC7A-9238-4F54-AC22-82EEE0B13353}" srcId="{027A9672-A6F8-43C1-BDF9-0AF62E4310B5}" destId="{657D4AE4-8F82-4451-82FB-E88DFB6F11DE}" srcOrd="1" destOrd="0" parTransId="{C4E03B97-8E6C-4F9A-B728-F866EC95E1F1}" sibTransId="{73E25D9E-9C79-4CC7-A735-F621B53C38E5}"/>
    <dgm:cxn modelId="{AD7DDE7E-0774-4188-A0D0-1C36CD4C8994}" type="presOf" srcId="{C4D11AF6-BEEF-47D2-B0BF-7BF8350CA01D}" destId="{4F5D02CF-3CF5-44A2-A563-DCD65D4D3E67}" srcOrd="0" destOrd="0" presId="urn:microsoft.com/office/officeart/2005/8/layout/pyramid1"/>
    <dgm:cxn modelId="{EDEB04D0-3396-40EC-B83E-5744D37371A7}" type="presOf" srcId="{DA087C53-32AE-47ED-B2D3-E4BE3C5533BE}" destId="{026EF4D5-C468-470C-B65B-7ADDD610E372}"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C0772D84-725F-4271-B26A-EC23E8121532}" type="presOf" srcId="{143ADFEE-E716-41FF-9A7E-C4C1C2BAA45E}" destId="{11CA3191-8005-40B5-89C9-FFEA85011F2B}"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2204EBB-8C43-4F5F-BD50-870B734602A4}" type="presParOf" srcId="{4F5D02CF-3CF5-44A2-A563-DCD65D4D3E67}" destId="{6FA1F2A3-1448-4063-813E-1D65F58FE4AE}" srcOrd="0" destOrd="0" presId="urn:microsoft.com/office/officeart/2005/8/layout/pyramid1"/>
    <dgm:cxn modelId="{5655890A-8032-4CE0-B963-EC951D446DB7}" type="presParOf" srcId="{6FA1F2A3-1448-4063-813E-1D65F58FE4AE}" destId="{53E671AC-F892-438B-8F58-35826807C071}" srcOrd="0" destOrd="0" presId="urn:microsoft.com/office/officeart/2005/8/layout/pyramid1"/>
    <dgm:cxn modelId="{BFAF4469-5718-43B0-ADD6-95E2CCC18B17}" type="presParOf" srcId="{6FA1F2A3-1448-4063-813E-1D65F58FE4AE}" destId="{80A5B6DF-C006-4EEB-B968-076524FAB5F7}" srcOrd="1" destOrd="0" presId="urn:microsoft.com/office/officeart/2005/8/layout/pyramid1"/>
    <dgm:cxn modelId="{4A0AEC14-4D25-46C4-BD8A-42835DB8A8F8}" type="presParOf" srcId="{4F5D02CF-3CF5-44A2-A563-DCD65D4D3E67}" destId="{839986D2-77AD-4817-9E39-DF9EE42A5216}" srcOrd="1" destOrd="0" presId="urn:microsoft.com/office/officeart/2005/8/layout/pyramid1"/>
    <dgm:cxn modelId="{A61C4075-0885-42A4-851C-3AFBACDA6F93}" type="presParOf" srcId="{839986D2-77AD-4817-9E39-DF9EE42A5216}" destId="{A5C77D20-06E2-4C79-895B-0F92E591D5B9}" srcOrd="0" destOrd="0" presId="urn:microsoft.com/office/officeart/2005/8/layout/pyramid1"/>
    <dgm:cxn modelId="{A3B1A17A-5371-45BD-B670-DE3D428CC7E6}" type="presParOf" srcId="{839986D2-77AD-4817-9E39-DF9EE42A5216}" destId="{40E99C02-7E9B-4411-AF99-8071644BD6DE}" srcOrd="1" destOrd="0" presId="urn:microsoft.com/office/officeart/2005/8/layout/pyramid1"/>
    <dgm:cxn modelId="{1C286804-A17B-48E8-A240-BFF3DE18FAB2}" type="presParOf" srcId="{4F5D02CF-3CF5-44A2-A563-DCD65D4D3E67}" destId="{8C88A5B5-9387-4CF0-A380-B0A2229EDFB5}" srcOrd="2" destOrd="0" presId="urn:microsoft.com/office/officeart/2005/8/layout/pyramid1"/>
    <dgm:cxn modelId="{DA19DBFA-591E-43CC-8057-76E74C13B3B4}" type="presParOf" srcId="{8C88A5B5-9387-4CF0-A380-B0A2229EDFB5}" destId="{026EF4D5-C468-470C-B65B-7ADDD610E372}" srcOrd="0" destOrd="0" presId="urn:microsoft.com/office/officeart/2005/8/layout/pyramid1"/>
    <dgm:cxn modelId="{B2F5FAB1-5989-41B2-B4BC-44B391B37653}" type="presParOf" srcId="{8C88A5B5-9387-4CF0-A380-B0A2229EDFB5}" destId="{23F02835-3CB2-4D38-928D-41A2310E4F1D}" srcOrd="1" destOrd="0" presId="urn:microsoft.com/office/officeart/2005/8/layout/pyramid1"/>
    <dgm:cxn modelId="{8E382219-C4A1-4391-B382-5B69BA421939}" type="presParOf" srcId="{8C88A5B5-9387-4CF0-A380-B0A2229EDFB5}" destId="{1F824B0A-1A2C-43E0-96E8-6240E23DC4B0}" srcOrd="2" destOrd="0" presId="urn:microsoft.com/office/officeart/2005/8/layout/pyramid1"/>
    <dgm:cxn modelId="{37FA20A4-D61E-49C8-9442-278B57691C32}" type="presParOf" srcId="{8C88A5B5-9387-4CF0-A380-B0A2229EDFB5}" destId="{DB40E345-E200-451C-9DC2-AA74A437EDB3}" srcOrd="3" destOrd="0" presId="urn:microsoft.com/office/officeart/2005/8/layout/pyramid1"/>
    <dgm:cxn modelId="{F9A1145B-A8CF-4D88-A536-11FCD43F11E9}" type="presParOf" srcId="{4F5D02CF-3CF5-44A2-A563-DCD65D4D3E67}" destId="{BBEF2619-5DA4-4D0E-AC77-B64B6A259B0B}" srcOrd="3" destOrd="0" presId="urn:microsoft.com/office/officeart/2005/8/layout/pyramid1"/>
    <dgm:cxn modelId="{A49DA4A6-FECF-4306-A3C7-FE3F8D1303DF}" type="presParOf" srcId="{BBEF2619-5DA4-4D0E-AC77-B64B6A259B0B}" destId="{42B8477F-4EB6-414D-9E3D-9104E7D0550E}" srcOrd="0" destOrd="0" presId="urn:microsoft.com/office/officeart/2005/8/layout/pyramid1"/>
    <dgm:cxn modelId="{EA4C31E1-81F8-4E1F-993A-C9E83B49C388}" type="presParOf" srcId="{BBEF2619-5DA4-4D0E-AC77-B64B6A259B0B}" destId="{298E174E-D034-487C-9082-521BD38671F9}" srcOrd="1" destOrd="0" presId="urn:microsoft.com/office/officeart/2005/8/layout/pyramid1"/>
    <dgm:cxn modelId="{3678E27C-6E12-4DCD-82D7-C71F5B0AACC7}" type="presParOf" srcId="{4F5D02CF-3CF5-44A2-A563-DCD65D4D3E67}" destId="{FC8AC785-D7A9-4F12-A1C2-BDA1EC7F058B}" srcOrd="4" destOrd="0" presId="urn:microsoft.com/office/officeart/2005/8/layout/pyramid1"/>
    <dgm:cxn modelId="{AC9C1116-2982-436B-91CF-3AF78CB2CBDD}" type="presParOf" srcId="{FC8AC785-D7A9-4F12-A1C2-BDA1EC7F058B}" destId="{B25F52DB-F579-4F4F-90F9-3BF6E9620AE7}" srcOrd="0" destOrd="0" presId="urn:microsoft.com/office/officeart/2005/8/layout/pyramid1"/>
    <dgm:cxn modelId="{87A15A8B-221B-466B-A078-5021BB041537}" type="presParOf" srcId="{FC8AC785-D7A9-4F12-A1C2-BDA1EC7F058B}" destId="{9698CFA1-1BF2-4E28-A3C6-5E5EE405BDFD}" srcOrd="1" destOrd="0" presId="urn:microsoft.com/office/officeart/2005/8/layout/pyramid1"/>
    <dgm:cxn modelId="{BDD39407-7F69-4127-8AA8-C7938D3488B1}" type="presParOf" srcId="{4F5D02CF-3CF5-44A2-A563-DCD65D4D3E67}" destId="{356244EE-E379-4A6C-A694-71365CC8528F}" srcOrd="5" destOrd="0" presId="urn:microsoft.com/office/officeart/2005/8/layout/pyramid1"/>
    <dgm:cxn modelId="{6A333D88-BE1D-4A0A-881F-A1736FD0595F}" type="presParOf" srcId="{356244EE-E379-4A6C-A694-71365CC8528F}" destId="{CF67B0A8-0169-467E-BB1C-029431D39211}" srcOrd="0" destOrd="0" presId="urn:microsoft.com/office/officeart/2005/8/layout/pyramid1"/>
    <dgm:cxn modelId="{C53E2986-DFE1-4354-B622-1E31C196BADC}" type="presParOf" srcId="{356244EE-E379-4A6C-A694-71365CC8528F}" destId="{3E0DAAAA-2ED9-42AC-8623-12BF0244D0FD}" srcOrd="1" destOrd="0" presId="urn:microsoft.com/office/officeart/2005/8/layout/pyramid1"/>
    <dgm:cxn modelId="{33D5D5BC-6B1F-47AC-8050-6522D383A1BC}" type="presParOf" srcId="{356244EE-E379-4A6C-A694-71365CC8528F}" destId="{D4835712-5798-49AD-A507-A134366F40E2}" srcOrd="2" destOrd="0" presId="urn:microsoft.com/office/officeart/2005/8/layout/pyramid1"/>
    <dgm:cxn modelId="{05EEF1EA-446F-4CFD-BEAF-2D7A7F79D92F}"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59958D15-F66A-4AB4-ABF0-13011B40A674}" type="presOf" srcId="{027A9672-A6F8-43C1-BDF9-0AF62E4310B5}" destId="{DB40E345-E200-451C-9DC2-AA74A437EDB3}" srcOrd="1" destOrd="0" presId="urn:microsoft.com/office/officeart/2005/8/layout/pyramid1"/>
    <dgm:cxn modelId="{9AA3A89C-ECEE-41DD-B4C2-6F9A2CA82AAB}" type="presOf" srcId="{51C7D3D7-4925-45D8-B8D3-0C150FD69673}" destId="{40E99C02-7E9B-4411-AF99-8071644BD6DE}" srcOrd="1" destOrd="0" presId="urn:microsoft.com/office/officeart/2005/8/layout/pyramid1"/>
    <dgm:cxn modelId="{7EDFDDE8-1EEE-4D35-83E5-944AAD9C067B}" type="presOf" srcId="{C4D11AF6-BEEF-47D2-B0BF-7BF8350CA01D}" destId="{4F5D02CF-3CF5-44A2-A563-DCD65D4D3E67}" srcOrd="0" destOrd="0" presId="urn:microsoft.com/office/officeart/2005/8/layout/pyramid1"/>
    <dgm:cxn modelId="{EB663CC2-1D2E-4311-9E8D-1DC44FC9C3AA}" type="presOf" srcId="{51C7D3D7-4925-45D8-B8D3-0C150FD69673}" destId="{A5C77D20-06E2-4C79-895B-0F92E591D5B9}" srcOrd="0" destOrd="0" presId="urn:microsoft.com/office/officeart/2005/8/layout/pyramid1"/>
    <dgm:cxn modelId="{BC3970BD-5ED2-423D-BCBE-0CD68C905797}" type="presOf" srcId="{027A9672-A6F8-43C1-BDF9-0AF62E4310B5}" destId="{1F824B0A-1A2C-43E0-96E8-6240E23DC4B0}" srcOrd="0" destOrd="0" presId="urn:microsoft.com/office/officeart/2005/8/layout/pyramid1"/>
    <dgm:cxn modelId="{012EEF6D-3F32-44C6-83D6-2BEE87A6FAD7}" type="presOf" srcId="{588F9E15-1A89-44F7-8B95-FDAC0F5AFE8B}" destId="{B25F52DB-F579-4F4F-90F9-3BF6E9620AE7}"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4E7EBF2-5334-4749-AA99-2DB0104BF01A}" type="presOf" srcId="{2631C2D7-B020-42D6-800B-861020C68D51}" destId="{53E671AC-F892-438B-8F58-35826807C071}" srcOrd="0" destOrd="0" presId="urn:microsoft.com/office/officeart/2005/8/layout/pyramid1"/>
    <dgm:cxn modelId="{28EEE3C0-19B3-4916-9A13-7AC853863963}" type="presOf" srcId="{2631C2D7-B020-42D6-800B-861020C68D51}" destId="{80A5B6DF-C006-4EEB-B968-076524FAB5F7}" srcOrd="1" destOrd="0" presId="urn:microsoft.com/office/officeart/2005/8/layout/pyramid1"/>
    <dgm:cxn modelId="{C8C5C74C-E8DE-4D92-8397-C82A490B426C}" type="presOf" srcId="{BC796A79-57EA-4267-8E01-45A11E22516F}" destId="{298E174E-D034-487C-9082-521BD38671F9}" srcOrd="1" destOrd="0" presId="urn:microsoft.com/office/officeart/2005/8/layout/pyramid1"/>
    <dgm:cxn modelId="{CC75E7BF-8BD8-46C6-A9D0-E6C82E5379BA}" type="presOf" srcId="{143ADFEE-E716-41FF-9A7E-C4C1C2BAA45E}" destId="{11CA3191-8005-40B5-89C9-FFEA85011F2B}" srcOrd="1" destOrd="0" presId="urn:microsoft.com/office/officeart/2005/8/layout/pyramid1"/>
    <dgm:cxn modelId="{7842E4BE-A094-408A-9074-2ABB4AA461BA}" type="presOf" srcId="{BC796A79-57EA-4267-8E01-45A11E22516F}" destId="{42B8477F-4EB6-414D-9E3D-9104E7D0550E}" srcOrd="0" destOrd="0" presId="urn:microsoft.com/office/officeart/2005/8/layout/pyramid1"/>
    <dgm:cxn modelId="{57AAB8A0-70CF-4DBC-BCD9-DF2EA3224A2D}" type="presOf" srcId="{588F9E15-1A89-44F7-8B95-FDAC0F5AFE8B}" destId="{9698CFA1-1BF2-4E28-A3C6-5E5EE405BDFD}" srcOrd="1" destOrd="0" presId="urn:microsoft.com/office/officeart/2005/8/layout/pyramid1"/>
    <dgm:cxn modelId="{05ADBCE7-3259-4668-B23D-CC086DB12F9E}" type="presOf" srcId="{143ADFEE-E716-41FF-9A7E-C4C1C2BAA45E}" destId="{D4835712-5798-49AD-A507-A134366F40E2}"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DFF27F2A-CA4A-448B-8CFE-8590AB31127B}" type="presParOf" srcId="{4F5D02CF-3CF5-44A2-A563-DCD65D4D3E67}" destId="{6FA1F2A3-1448-4063-813E-1D65F58FE4AE}" srcOrd="0" destOrd="0" presId="urn:microsoft.com/office/officeart/2005/8/layout/pyramid1"/>
    <dgm:cxn modelId="{F815E4FE-2692-4A68-A99A-829AA880C492}" type="presParOf" srcId="{6FA1F2A3-1448-4063-813E-1D65F58FE4AE}" destId="{53E671AC-F892-438B-8F58-35826807C071}" srcOrd="0" destOrd="0" presId="urn:microsoft.com/office/officeart/2005/8/layout/pyramid1"/>
    <dgm:cxn modelId="{88857DB8-6D8B-4241-9F3B-E26A9C32036C}" type="presParOf" srcId="{6FA1F2A3-1448-4063-813E-1D65F58FE4AE}" destId="{80A5B6DF-C006-4EEB-B968-076524FAB5F7}" srcOrd="1" destOrd="0" presId="urn:microsoft.com/office/officeart/2005/8/layout/pyramid1"/>
    <dgm:cxn modelId="{C2825660-06E9-44E2-A331-D1F388FE00FB}" type="presParOf" srcId="{4F5D02CF-3CF5-44A2-A563-DCD65D4D3E67}" destId="{839986D2-77AD-4817-9E39-DF9EE42A5216}" srcOrd="1" destOrd="0" presId="urn:microsoft.com/office/officeart/2005/8/layout/pyramid1"/>
    <dgm:cxn modelId="{E40CDCBA-96B1-4857-B907-D80C5D975149}" type="presParOf" srcId="{839986D2-77AD-4817-9E39-DF9EE42A5216}" destId="{A5C77D20-06E2-4C79-895B-0F92E591D5B9}" srcOrd="0" destOrd="0" presId="urn:microsoft.com/office/officeart/2005/8/layout/pyramid1"/>
    <dgm:cxn modelId="{47741C64-D55D-4EAD-9638-85708E5CC304}" type="presParOf" srcId="{839986D2-77AD-4817-9E39-DF9EE42A5216}" destId="{40E99C02-7E9B-4411-AF99-8071644BD6DE}" srcOrd="1" destOrd="0" presId="urn:microsoft.com/office/officeart/2005/8/layout/pyramid1"/>
    <dgm:cxn modelId="{4D5574E4-0F63-458F-BE53-F9AF59C89A0A}" type="presParOf" srcId="{4F5D02CF-3CF5-44A2-A563-DCD65D4D3E67}" destId="{8C88A5B5-9387-4CF0-A380-B0A2229EDFB5}" srcOrd="2" destOrd="0" presId="urn:microsoft.com/office/officeart/2005/8/layout/pyramid1"/>
    <dgm:cxn modelId="{A523B0E6-EA82-4C6B-B7BD-B2BAC83707A1}" type="presParOf" srcId="{8C88A5B5-9387-4CF0-A380-B0A2229EDFB5}" destId="{1F824B0A-1A2C-43E0-96E8-6240E23DC4B0}" srcOrd="0" destOrd="0" presId="urn:microsoft.com/office/officeart/2005/8/layout/pyramid1"/>
    <dgm:cxn modelId="{97BC5BFA-72EB-4E66-9995-09880A3DD4E4}" type="presParOf" srcId="{8C88A5B5-9387-4CF0-A380-B0A2229EDFB5}" destId="{DB40E345-E200-451C-9DC2-AA74A437EDB3}" srcOrd="1" destOrd="0" presId="urn:microsoft.com/office/officeart/2005/8/layout/pyramid1"/>
    <dgm:cxn modelId="{B38F5B6F-68C7-44F8-8B94-2EA056BD242A}" type="presParOf" srcId="{4F5D02CF-3CF5-44A2-A563-DCD65D4D3E67}" destId="{BBEF2619-5DA4-4D0E-AC77-B64B6A259B0B}" srcOrd="3" destOrd="0" presId="urn:microsoft.com/office/officeart/2005/8/layout/pyramid1"/>
    <dgm:cxn modelId="{4A4E4F90-879A-4B86-9ACB-48F3A0DA3340}" type="presParOf" srcId="{BBEF2619-5DA4-4D0E-AC77-B64B6A259B0B}" destId="{42B8477F-4EB6-414D-9E3D-9104E7D0550E}" srcOrd="0" destOrd="0" presId="urn:microsoft.com/office/officeart/2005/8/layout/pyramid1"/>
    <dgm:cxn modelId="{2A454C86-F245-4215-AA59-FE57C4C0BD81}" type="presParOf" srcId="{BBEF2619-5DA4-4D0E-AC77-B64B6A259B0B}" destId="{298E174E-D034-487C-9082-521BD38671F9}" srcOrd="1" destOrd="0" presId="urn:microsoft.com/office/officeart/2005/8/layout/pyramid1"/>
    <dgm:cxn modelId="{F1CA455C-FF48-45D5-8212-5CE736ED27C1}" type="presParOf" srcId="{4F5D02CF-3CF5-44A2-A563-DCD65D4D3E67}" destId="{FC8AC785-D7A9-4F12-A1C2-BDA1EC7F058B}" srcOrd="4" destOrd="0" presId="urn:microsoft.com/office/officeart/2005/8/layout/pyramid1"/>
    <dgm:cxn modelId="{887F3FD6-5C62-4D41-B6A3-A163DA991D71}" type="presParOf" srcId="{FC8AC785-D7A9-4F12-A1C2-BDA1EC7F058B}" destId="{B25F52DB-F579-4F4F-90F9-3BF6E9620AE7}" srcOrd="0" destOrd="0" presId="urn:microsoft.com/office/officeart/2005/8/layout/pyramid1"/>
    <dgm:cxn modelId="{61F5D26A-CE7F-4D2C-9CCC-A026845964D4}" type="presParOf" srcId="{FC8AC785-D7A9-4F12-A1C2-BDA1EC7F058B}" destId="{9698CFA1-1BF2-4E28-A3C6-5E5EE405BDFD}" srcOrd="1" destOrd="0" presId="urn:microsoft.com/office/officeart/2005/8/layout/pyramid1"/>
    <dgm:cxn modelId="{3F8F2C73-E601-452E-A900-3EDCA8C5367C}" type="presParOf" srcId="{4F5D02CF-3CF5-44A2-A563-DCD65D4D3E67}" destId="{356244EE-E379-4A6C-A694-71365CC8528F}" srcOrd="5" destOrd="0" presId="urn:microsoft.com/office/officeart/2005/8/layout/pyramid1"/>
    <dgm:cxn modelId="{5DC70419-3111-4217-8902-DB8A0390C2F9}" type="presParOf" srcId="{356244EE-E379-4A6C-A694-71365CC8528F}" destId="{D4835712-5798-49AD-A507-A134366F40E2}" srcOrd="0" destOrd="0" presId="urn:microsoft.com/office/officeart/2005/8/layout/pyramid1"/>
    <dgm:cxn modelId="{317D2C94-9361-4A47-86A4-7CE095DCE61C}"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099838B8-1B18-4277-9A93-0F553337B1ED}" type="presOf" srcId="{588F9E15-1A89-44F7-8B95-FDAC0F5AFE8B}" destId="{9698CFA1-1BF2-4E28-A3C6-5E5EE405BDFD}" srcOrd="1" destOrd="0" presId="urn:microsoft.com/office/officeart/2005/8/layout/pyramid1"/>
    <dgm:cxn modelId="{FBD83B6C-2C58-4218-912F-934808274D6B}" type="presOf" srcId="{2631C2D7-B020-42D6-800B-861020C68D51}" destId="{80A5B6DF-C006-4EEB-B968-076524FAB5F7}" srcOrd="1" destOrd="0" presId="urn:microsoft.com/office/officeart/2005/8/layout/pyramid1"/>
    <dgm:cxn modelId="{ED758167-A209-465D-8F70-58B229413175}" type="presOf" srcId="{BA8C25EA-9161-4062-A752-4670AE437685}" destId="{4705D800-ADFC-46E6-96E2-49CE6FC25680}" srcOrd="0" destOrd="0" presId="urn:microsoft.com/office/officeart/2005/8/layout/pyramid1"/>
    <dgm:cxn modelId="{64DF7064-415A-4639-98AC-B92AC96C86C2}" type="presOf" srcId="{C4D11AF6-BEEF-47D2-B0BF-7BF8350CA01D}" destId="{4F5D02CF-3CF5-44A2-A563-DCD65D4D3E67}"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702B331E-51B0-424E-B0E7-40C63371242C}" type="presOf" srcId="{51C7D3D7-4925-45D8-B8D3-0C150FD69673}" destId="{40E99C02-7E9B-4411-AF99-8071644BD6DE}" srcOrd="1" destOrd="0" presId="urn:microsoft.com/office/officeart/2005/8/layout/pyramid1"/>
    <dgm:cxn modelId="{27B3FC24-52D5-4CCE-ABDD-39932BBF1304}" type="presOf" srcId="{DA087C53-32AE-47ED-B2D3-E4BE3C5533BE}" destId="{60A0C1E8-05F0-445E-956B-765A20CD26F8}" srcOrd="1" destOrd="0" presId="urn:microsoft.com/office/officeart/2005/8/layout/pyramid1"/>
    <dgm:cxn modelId="{84AF4DE8-1C1B-4BC0-963A-CDB7D2417CF5}" type="presOf" srcId="{588F9E15-1A89-44F7-8B95-FDAC0F5AFE8B}" destId="{B25F52DB-F579-4F4F-90F9-3BF6E9620AE7}" srcOrd="0" destOrd="0" presId="urn:microsoft.com/office/officeart/2005/8/layout/pyramid1"/>
    <dgm:cxn modelId="{CA201DF2-A712-4A22-94B4-D19D323F38C8}" type="presOf" srcId="{2631C2D7-B020-42D6-800B-861020C68D51}" destId="{53E671AC-F892-438B-8F58-35826807C071}"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CA1AB96C-8363-4DE8-90EA-75E9F81C253B}" type="presOf" srcId="{BA8C25EA-9161-4062-A752-4670AE437685}" destId="{86056DB3-A1DF-48A7-91D0-0316C9925D12}" srcOrd="1" destOrd="0" presId="urn:microsoft.com/office/officeart/2005/8/layout/pyramid1"/>
    <dgm:cxn modelId="{10C0396F-5443-42CB-A864-50B9F2135F60}" type="presOf" srcId="{51C7D3D7-4925-45D8-B8D3-0C150FD69673}" destId="{A5C77D20-06E2-4C79-895B-0F92E591D5B9}"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4C012FDA-FD2B-4A92-B4E0-640D9C42C1B8}" type="presOf" srcId="{BC796A79-57EA-4267-8E01-45A11E22516F}" destId="{298E174E-D034-487C-9082-521BD38671F9}"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7000121C-7CAA-4FB9-A38B-DD087DCE9784}" type="presOf" srcId="{DA087C53-32AE-47ED-B2D3-E4BE3C5533BE}" destId="{2560D2E1-7919-4A46-A18B-72F6A4D80F8E}" srcOrd="0" destOrd="0" presId="urn:microsoft.com/office/officeart/2005/8/layout/pyramid1"/>
    <dgm:cxn modelId="{B3A4C78D-B0B1-43EF-BEF5-B539C334C1D0}" type="presOf" srcId="{BC796A79-57EA-4267-8E01-45A11E22516F}" destId="{42B8477F-4EB6-414D-9E3D-9104E7D0550E}" srcOrd="0" destOrd="0" presId="urn:microsoft.com/office/officeart/2005/8/layout/pyramid1"/>
    <dgm:cxn modelId="{C7154E73-675B-413D-978E-F55B07893432}" type="presParOf" srcId="{4F5D02CF-3CF5-44A2-A563-DCD65D4D3E67}" destId="{6FA1F2A3-1448-4063-813E-1D65F58FE4AE}" srcOrd="0" destOrd="0" presId="urn:microsoft.com/office/officeart/2005/8/layout/pyramid1"/>
    <dgm:cxn modelId="{35DCCB83-5A46-4E25-A3A7-3B62AAB8C6CD}" type="presParOf" srcId="{6FA1F2A3-1448-4063-813E-1D65F58FE4AE}" destId="{53E671AC-F892-438B-8F58-35826807C071}" srcOrd="0" destOrd="0" presId="urn:microsoft.com/office/officeart/2005/8/layout/pyramid1"/>
    <dgm:cxn modelId="{563DFD89-842D-4885-8875-4598CD012B06}" type="presParOf" srcId="{6FA1F2A3-1448-4063-813E-1D65F58FE4AE}" destId="{80A5B6DF-C006-4EEB-B968-076524FAB5F7}" srcOrd="1" destOrd="0" presId="urn:microsoft.com/office/officeart/2005/8/layout/pyramid1"/>
    <dgm:cxn modelId="{905F7196-369B-49DC-A1FB-901FEBA1A521}" type="presParOf" srcId="{4F5D02CF-3CF5-44A2-A563-DCD65D4D3E67}" destId="{839986D2-77AD-4817-9E39-DF9EE42A5216}" srcOrd="1" destOrd="0" presId="urn:microsoft.com/office/officeart/2005/8/layout/pyramid1"/>
    <dgm:cxn modelId="{97E20C6B-6110-418F-A027-20F51CBBEADD}" type="presParOf" srcId="{839986D2-77AD-4817-9E39-DF9EE42A5216}" destId="{A5C77D20-06E2-4C79-895B-0F92E591D5B9}" srcOrd="0" destOrd="0" presId="urn:microsoft.com/office/officeart/2005/8/layout/pyramid1"/>
    <dgm:cxn modelId="{087E6BBA-0ED8-4EC1-A7ED-B21394F11B22}" type="presParOf" srcId="{839986D2-77AD-4817-9E39-DF9EE42A5216}" destId="{40E99C02-7E9B-4411-AF99-8071644BD6DE}" srcOrd="1" destOrd="0" presId="urn:microsoft.com/office/officeart/2005/8/layout/pyramid1"/>
    <dgm:cxn modelId="{D129AD36-9C72-4266-BBF6-FD57474FFBB5}" type="presParOf" srcId="{4F5D02CF-3CF5-44A2-A563-DCD65D4D3E67}" destId="{41DAD879-BD0A-46A2-B12B-B2090BDC3BB5}" srcOrd="2" destOrd="0" presId="urn:microsoft.com/office/officeart/2005/8/layout/pyramid1"/>
    <dgm:cxn modelId="{BE57EFBC-31F5-4A0B-BC90-080E658A9331}" type="presParOf" srcId="{41DAD879-BD0A-46A2-B12B-B2090BDC3BB5}" destId="{2560D2E1-7919-4A46-A18B-72F6A4D80F8E}" srcOrd="0" destOrd="0" presId="urn:microsoft.com/office/officeart/2005/8/layout/pyramid1"/>
    <dgm:cxn modelId="{17DC821A-A155-4E3B-9A64-1243C9563723}" type="presParOf" srcId="{41DAD879-BD0A-46A2-B12B-B2090BDC3BB5}" destId="{60A0C1E8-05F0-445E-956B-765A20CD26F8}" srcOrd="1" destOrd="0" presId="urn:microsoft.com/office/officeart/2005/8/layout/pyramid1"/>
    <dgm:cxn modelId="{E12E07E8-BC02-478C-BC6D-B6F562572237}" type="presParOf" srcId="{4F5D02CF-3CF5-44A2-A563-DCD65D4D3E67}" destId="{BBEF2619-5DA4-4D0E-AC77-B64B6A259B0B}" srcOrd="3" destOrd="0" presId="urn:microsoft.com/office/officeart/2005/8/layout/pyramid1"/>
    <dgm:cxn modelId="{B243F652-4652-4856-9810-4C9DC4A48F0E}" type="presParOf" srcId="{BBEF2619-5DA4-4D0E-AC77-B64B6A259B0B}" destId="{42B8477F-4EB6-414D-9E3D-9104E7D0550E}" srcOrd="0" destOrd="0" presId="urn:microsoft.com/office/officeart/2005/8/layout/pyramid1"/>
    <dgm:cxn modelId="{3C55C48C-DDC1-4AB7-B54B-E994920A3C7D}" type="presParOf" srcId="{BBEF2619-5DA4-4D0E-AC77-B64B6A259B0B}" destId="{298E174E-D034-487C-9082-521BD38671F9}" srcOrd="1" destOrd="0" presId="urn:microsoft.com/office/officeart/2005/8/layout/pyramid1"/>
    <dgm:cxn modelId="{3E91058F-A983-4419-A2B4-5EBD8DA5D39D}" type="presParOf" srcId="{4F5D02CF-3CF5-44A2-A563-DCD65D4D3E67}" destId="{FC8AC785-D7A9-4F12-A1C2-BDA1EC7F058B}" srcOrd="4" destOrd="0" presId="urn:microsoft.com/office/officeart/2005/8/layout/pyramid1"/>
    <dgm:cxn modelId="{F9798DED-FC48-466E-8F2D-F99343B7B6B1}" type="presParOf" srcId="{FC8AC785-D7A9-4F12-A1C2-BDA1EC7F058B}" destId="{B25F52DB-F579-4F4F-90F9-3BF6E9620AE7}" srcOrd="0" destOrd="0" presId="urn:microsoft.com/office/officeart/2005/8/layout/pyramid1"/>
    <dgm:cxn modelId="{127BD3C8-76B1-4CAA-B384-A64525F91251}" type="presParOf" srcId="{FC8AC785-D7A9-4F12-A1C2-BDA1EC7F058B}" destId="{9698CFA1-1BF2-4E28-A3C6-5E5EE405BDFD}" srcOrd="1" destOrd="0" presId="urn:microsoft.com/office/officeart/2005/8/layout/pyramid1"/>
    <dgm:cxn modelId="{51FE4E78-C3C8-4E39-97B0-BED43ED732B7}" type="presParOf" srcId="{4F5D02CF-3CF5-44A2-A563-DCD65D4D3E67}" destId="{72790EC6-AF40-495D-BBAD-C605356E4EB9}" srcOrd="5" destOrd="0" presId="urn:microsoft.com/office/officeart/2005/8/layout/pyramid1"/>
    <dgm:cxn modelId="{88A3C341-B5F1-4697-B23E-EA6EE5336481}" type="presParOf" srcId="{72790EC6-AF40-495D-BBAD-C605356E4EB9}" destId="{4705D800-ADFC-46E6-96E2-49CE6FC25680}" srcOrd="0" destOrd="0" presId="urn:microsoft.com/office/officeart/2005/8/layout/pyramid1"/>
    <dgm:cxn modelId="{FB8BB8BE-B705-4834-960F-96C4C6205288}"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98B9C95-B358-413D-8D69-35536B96CAA2}">
      <dgm:prSet/>
      <dgm:spPr/>
      <dgm:t>
        <a:bodyPr/>
        <a:lstStyle/>
        <a:p>
          <a:endParaRPr lang="en-US" dirty="0"/>
        </a:p>
      </dgm:t>
    </dgm:pt>
    <dgm:pt modelId="{D000A135-EA74-4A37-8B7E-4205E8C8A363}" type="parTrans" cxnId="{11A89F44-7B17-461C-90E3-394186296274}">
      <dgm:prSet/>
      <dgm:spPr/>
      <dgm:t>
        <a:bodyPr/>
        <a:lstStyle/>
        <a:p>
          <a:endParaRPr lang="en-US"/>
        </a:p>
      </dgm:t>
    </dgm:pt>
    <dgm:pt modelId="{68202E0B-5114-4FF5-9567-A0D313642CE4}" type="sibTrans" cxnId="{11A89F44-7B17-461C-90E3-394186296274}">
      <dgm:prSet/>
      <dgm:spPr/>
      <dgm:t>
        <a:bodyPr/>
        <a:lstStyle/>
        <a:p>
          <a:endParaRPr lang="en-US"/>
        </a:p>
      </dgm:t>
    </dgm:pt>
    <dgm:pt modelId="{6814B3D5-8C10-45BF-B1C2-4F26A08159D0}">
      <dgm:prSet/>
      <dgm:spPr/>
      <dgm:t>
        <a:bodyPr/>
        <a:lstStyle/>
        <a:p>
          <a:pPr rtl="1"/>
          <a:r>
            <a:rPr lang="fa-IR" b="1" dirty="0" smtClean="0">
              <a:cs typeface="B Nazanin" panose="00000400000000000000" pitchFamily="2" charset="-78"/>
            </a:rPr>
            <a:t>سمینار کراس ترینیگ (اجباری)</a:t>
          </a:r>
          <a:endParaRPr lang="en-US" b="1" dirty="0">
            <a:cs typeface="B Nazanin" panose="00000400000000000000" pitchFamily="2" charset="-78"/>
          </a:endParaRPr>
        </a:p>
      </dgm:t>
    </dgm:pt>
    <dgm:pt modelId="{E5B157A4-45DD-4F84-AD3B-59EFE116969D}" type="parTrans" cxnId="{CC143F1D-DFB4-49DE-B27D-DDA2BBFCAA90}">
      <dgm:prSet/>
      <dgm:spPr/>
      <dgm:t>
        <a:bodyPr/>
        <a:lstStyle/>
        <a:p>
          <a:endParaRPr lang="en-US"/>
        </a:p>
      </dgm:t>
    </dgm:pt>
    <dgm:pt modelId="{EC8653E6-A82B-43C2-A09A-072542457C03}" type="sibTrans" cxnId="{CC143F1D-DFB4-49DE-B27D-DDA2BBFCAA90}">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F6192FA-0002-4C95-9D08-37A49EB6351C}" type="presOf" srcId="{51C7D3D7-4925-45D8-B8D3-0C150FD69673}" destId="{40E99C02-7E9B-4411-AF99-8071644BD6DE}" srcOrd="1" destOrd="0" presId="urn:microsoft.com/office/officeart/2005/8/layout/pyramid1"/>
    <dgm:cxn modelId="{95352194-0325-452A-8110-0455FD599C57}" type="presOf" srcId="{6814B3D5-8C10-45BF-B1C2-4F26A08159D0}" destId="{7AB7656D-5751-428D-9DA8-35BE47DB41F9}" srcOrd="0" destOrd="1" presId="urn:microsoft.com/office/officeart/2005/8/layout/pyramid1"/>
    <dgm:cxn modelId="{CC143F1D-DFB4-49DE-B27D-DDA2BBFCAA90}" srcId="{143ADFEE-E716-41FF-9A7E-C4C1C2BAA45E}" destId="{6814B3D5-8C10-45BF-B1C2-4F26A08159D0}" srcOrd="1" destOrd="0" parTransId="{E5B157A4-45DD-4F84-AD3B-59EFE116969D}" sibTransId="{EC8653E6-A82B-43C2-A09A-072542457C03}"/>
    <dgm:cxn modelId="{580BBCCB-AF8D-4C5B-B75D-B6164D9CB24F}" type="presOf" srcId="{BC796A79-57EA-4267-8E01-45A11E22516F}" destId="{298E174E-D034-487C-9082-521BD38671F9}" srcOrd="1" destOrd="0" presId="urn:microsoft.com/office/officeart/2005/8/layout/pyramid1"/>
    <dgm:cxn modelId="{5E68EC92-E1A8-4640-990E-B5DCBDEC6959}" type="presOf" srcId="{C4D11AF6-BEEF-47D2-B0BF-7BF8350CA01D}" destId="{4F5D02CF-3CF5-44A2-A563-DCD65D4D3E67}" srcOrd="0" destOrd="0" presId="urn:microsoft.com/office/officeart/2005/8/layout/pyramid1"/>
    <dgm:cxn modelId="{54497C1C-7C45-45AE-842C-8AA742DA983B}" type="presOf" srcId="{51C7D3D7-4925-45D8-B8D3-0C150FD69673}" destId="{A5C77D20-06E2-4C79-895B-0F92E591D5B9}"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11A89F44-7B17-461C-90E3-394186296274}" srcId="{143ADFEE-E716-41FF-9A7E-C4C1C2BAA45E}" destId="{E98B9C95-B358-413D-8D69-35536B96CAA2}" srcOrd="0" destOrd="0" parTransId="{D000A135-EA74-4A37-8B7E-4205E8C8A363}" sibTransId="{68202E0B-5114-4FF5-9567-A0D313642CE4}"/>
    <dgm:cxn modelId="{52A0D3C2-6E32-4580-9E27-BB984BFC753A}" type="presOf" srcId="{588F9E15-1A89-44F7-8B95-FDAC0F5AFE8B}" destId="{9698CFA1-1BF2-4E28-A3C6-5E5EE405BDFD}" srcOrd="1" destOrd="0" presId="urn:microsoft.com/office/officeart/2005/8/layout/pyramid1"/>
    <dgm:cxn modelId="{B7BD29DA-6472-44BA-B02F-5E6BC668F5FB}" type="presOf" srcId="{E98B9C95-B358-413D-8D69-35536B96CAA2}" destId="{5C099731-5B32-4810-8D28-7C0EA9E8ED53}" srcOrd="1" destOrd="0" presId="urn:microsoft.com/office/officeart/2005/8/layout/pyramid1"/>
    <dgm:cxn modelId="{13FB2113-3C86-429A-B713-FA89E4B5C7A1}" type="presOf" srcId="{E98B9C95-B358-413D-8D69-35536B96CAA2}" destId="{7AB7656D-5751-428D-9DA8-35BE47DB41F9}" srcOrd="0" destOrd="0" presId="urn:microsoft.com/office/officeart/2005/8/layout/pyramid1"/>
    <dgm:cxn modelId="{782DE7FF-96B5-4A3F-AAE5-0113E166C04E}" type="presOf" srcId="{588F9E15-1A89-44F7-8B95-FDAC0F5AFE8B}" destId="{B25F52DB-F579-4F4F-90F9-3BF6E9620AE7}" srcOrd="0" destOrd="0" presId="urn:microsoft.com/office/officeart/2005/8/layout/pyramid1"/>
    <dgm:cxn modelId="{A6267F60-6D4C-457A-B0E5-4C2C2DF84BC7}" type="presOf" srcId="{6814B3D5-8C10-45BF-B1C2-4F26A08159D0}" destId="{5C099731-5B32-4810-8D28-7C0EA9E8ED53}" srcOrd="1" destOrd="1"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FE38BBB0-E46A-4021-8130-F04DEEABFEE3}" type="presOf" srcId="{143ADFEE-E716-41FF-9A7E-C4C1C2BAA45E}" destId="{D4835712-5798-49AD-A507-A134366F40E2}" srcOrd="0" destOrd="0" presId="urn:microsoft.com/office/officeart/2005/8/layout/pyramid1"/>
    <dgm:cxn modelId="{1AD0854E-E637-4E51-A20F-5A604354B15B}" type="presOf" srcId="{2631C2D7-B020-42D6-800B-861020C68D51}" destId="{53E671AC-F892-438B-8F58-35826807C071}" srcOrd="0" destOrd="0" presId="urn:microsoft.com/office/officeart/2005/8/layout/pyramid1"/>
    <dgm:cxn modelId="{7447B8B3-D951-4492-BA71-53113DA0F24F}" type="presOf" srcId="{143ADFEE-E716-41FF-9A7E-C4C1C2BAA45E}" destId="{11CA3191-8005-40B5-89C9-FFEA85011F2B}" srcOrd="1" destOrd="0" presId="urn:microsoft.com/office/officeart/2005/8/layout/pyramid1"/>
    <dgm:cxn modelId="{A8F8DBF0-01EF-4572-96EA-25242851A8E0}" type="presOf" srcId="{2631C2D7-B020-42D6-800B-861020C68D51}" destId="{80A5B6DF-C006-4EEB-B968-076524FAB5F7}" srcOrd="1" destOrd="0" presId="urn:microsoft.com/office/officeart/2005/8/layout/pyramid1"/>
    <dgm:cxn modelId="{FE65B7DF-5972-4B65-8918-73413545ECF7}" type="presOf" srcId="{027A9672-A6F8-43C1-BDF9-0AF62E4310B5}" destId="{DB40E345-E200-451C-9DC2-AA74A437EDB3}" srcOrd="1" destOrd="0" presId="urn:microsoft.com/office/officeart/2005/8/layout/pyramid1"/>
    <dgm:cxn modelId="{8C763824-80BC-499B-8588-5F61F6DBA6AC}" type="presOf" srcId="{027A9672-A6F8-43C1-BDF9-0AF62E4310B5}" destId="{1F824B0A-1A2C-43E0-96E8-6240E23DC4B0}"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4EE0A03E-4EB6-4C08-BC6F-2CE43372820F}" type="presOf" srcId="{BC796A79-57EA-4267-8E01-45A11E22516F}" destId="{42B8477F-4EB6-414D-9E3D-9104E7D0550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4713A880-CBAA-43E0-8CF4-1973765963C3}" type="presParOf" srcId="{4F5D02CF-3CF5-44A2-A563-DCD65D4D3E67}" destId="{6FA1F2A3-1448-4063-813E-1D65F58FE4AE}" srcOrd="0" destOrd="0" presId="urn:microsoft.com/office/officeart/2005/8/layout/pyramid1"/>
    <dgm:cxn modelId="{45ECD2DE-653D-4E81-AB2A-E02ECEE82DB9}" type="presParOf" srcId="{6FA1F2A3-1448-4063-813E-1D65F58FE4AE}" destId="{53E671AC-F892-438B-8F58-35826807C071}" srcOrd="0" destOrd="0" presId="urn:microsoft.com/office/officeart/2005/8/layout/pyramid1"/>
    <dgm:cxn modelId="{AA40CD48-05D9-4C37-BEDE-A2791E7C6885}" type="presParOf" srcId="{6FA1F2A3-1448-4063-813E-1D65F58FE4AE}" destId="{80A5B6DF-C006-4EEB-B968-076524FAB5F7}" srcOrd="1" destOrd="0" presId="urn:microsoft.com/office/officeart/2005/8/layout/pyramid1"/>
    <dgm:cxn modelId="{D1E29B97-99B9-41D6-B25F-275E18BE08BB}" type="presParOf" srcId="{4F5D02CF-3CF5-44A2-A563-DCD65D4D3E67}" destId="{839986D2-77AD-4817-9E39-DF9EE42A5216}" srcOrd="1" destOrd="0" presId="urn:microsoft.com/office/officeart/2005/8/layout/pyramid1"/>
    <dgm:cxn modelId="{2F20BA2C-462E-4BC4-962B-BE98C4D0040F}" type="presParOf" srcId="{839986D2-77AD-4817-9E39-DF9EE42A5216}" destId="{A5C77D20-06E2-4C79-895B-0F92E591D5B9}" srcOrd="0" destOrd="0" presId="urn:microsoft.com/office/officeart/2005/8/layout/pyramid1"/>
    <dgm:cxn modelId="{5558F401-AA26-464D-9C94-1B77461F20A0}" type="presParOf" srcId="{839986D2-77AD-4817-9E39-DF9EE42A5216}" destId="{40E99C02-7E9B-4411-AF99-8071644BD6DE}" srcOrd="1" destOrd="0" presId="urn:microsoft.com/office/officeart/2005/8/layout/pyramid1"/>
    <dgm:cxn modelId="{C86BCDCA-EC07-40EF-A062-24C4A2F96A73}" type="presParOf" srcId="{4F5D02CF-3CF5-44A2-A563-DCD65D4D3E67}" destId="{8C88A5B5-9387-4CF0-A380-B0A2229EDFB5}" srcOrd="2" destOrd="0" presId="urn:microsoft.com/office/officeart/2005/8/layout/pyramid1"/>
    <dgm:cxn modelId="{CB6B06F2-88BD-4E1C-A067-0F26D1C9F034}" type="presParOf" srcId="{8C88A5B5-9387-4CF0-A380-B0A2229EDFB5}" destId="{1F824B0A-1A2C-43E0-96E8-6240E23DC4B0}" srcOrd="0" destOrd="0" presId="urn:microsoft.com/office/officeart/2005/8/layout/pyramid1"/>
    <dgm:cxn modelId="{BB6192B0-0359-48C2-AD14-964810E3BC2A}" type="presParOf" srcId="{8C88A5B5-9387-4CF0-A380-B0A2229EDFB5}" destId="{DB40E345-E200-451C-9DC2-AA74A437EDB3}" srcOrd="1" destOrd="0" presId="urn:microsoft.com/office/officeart/2005/8/layout/pyramid1"/>
    <dgm:cxn modelId="{2EB5972F-08D4-4327-8BD2-451EC85CD616}" type="presParOf" srcId="{4F5D02CF-3CF5-44A2-A563-DCD65D4D3E67}" destId="{BBEF2619-5DA4-4D0E-AC77-B64B6A259B0B}" srcOrd="3" destOrd="0" presId="urn:microsoft.com/office/officeart/2005/8/layout/pyramid1"/>
    <dgm:cxn modelId="{82C7A0BD-D7C8-47E2-A69E-CD0C81A4B8A6}" type="presParOf" srcId="{BBEF2619-5DA4-4D0E-AC77-B64B6A259B0B}" destId="{42B8477F-4EB6-414D-9E3D-9104E7D0550E}" srcOrd="0" destOrd="0" presId="urn:microsoft.com/office/officeart/2005/8/layout/pyramid1"/>
    <dgm:cxn modelId="{4962BCA7-1159-49FA-9AAF-F0921B4AC8A2}" type="presParOf" srcId="{BBEF2619-5DA4-4D0E-AC77-B64B6A259B0B}" destId="{298E174E-D034-487C-9082-521BD38671F9}" srcOrd="1" destOrd="0" presId="urn:microsoft.com/office/officeart/2005/8/layout/pyramid1"/>
    <dgm:cxn modelId="{977E5BB5-2198-4780-84A8-D3D55B7B0EB2}" type="presParOf" srcId="{4F5D02CF-3CF5-44A2-A563-DCD65D4D3E67}" destId="{FC8AC785-D7A9-4F12-A1C2-BDA1EC7F058B}" srcOrd="4" destOrd="0" presId="urn:microsoft.com/office/officeart/2005/8/layout/pyramid1"/>
    <dgm:cxn modelId="{917B1551-5631-4421-9088-6FAFE4A0F6CF}" type="presParOf" srcId="{FC8AC785-D7A9-4F12-A1C2-BDA1EC7F058B}" destId="{B25F52DB-F579-4F4F-90F9-3BF6E9620AE7}" srcOrd="0" destOrd="0" presId="urn:microsoft.com/office/officeart/2005/8/layout/pyramid1"/>
    <dgm:cxn modelId="{65961B74-93E0-4DBB-8603-91B6E3A58DA9}" type="presParOf" srcId="{FC8AC785-D7A9-4F12-A1C2-BDA1EC7F058B}" destId="{9698CFA1-1BF2-4E28-A3C6-5E5EE405BDFD}" srcOrd="1" destOrd="0" presId="urn:microsoft.com/office/officeart/2005/8/layout/pyramid1"/>
    <dgm:cxn modelId="{72DA17CC-3BBA-4C18-A967-13A35334F246}" type="presParOf" srcId="{4F5D02CF-3CF5-44A2-A563-DCD65D4D3E67}" destId="{356244EE-E379-4A6C-A694-71365CC8528F}" srcOrd="5" destOrd="0" presId="urn:microsoft.com/office/officeart/2005/8/layout/pyramid1"/>
    <dgm:cxn modelId="{9C67A7FB-21F0-4DBD-BC0C-EBFC34F6D927}" type="presParOf" srcId="{356244EE-E379-4A6C-A694-71365CC8528F}" destId="{7AB7656D-5751-428D-9DA8-35BE47DB41F9}" srcOrd="0" destOrd="0" presId="urn:microsoft.com/office/officeart/2005/8/layout/pyramid1"/>
    <dgm:cxn modelId="{A900879C-05F4-497B-9444-1319882E10A4}" type="presParOf" srcId="{356244EE-E379-4A6C-A694-71365CC8528F}" destId="{5C099731-5B32-4810-8D28-7C0EA9E8ED53}" srcOrd="1" destOrd="0" presId="urn:microsoft.com/office/officeart/2005/8/layout/pyramid1"/>
    <dgm:cxn modelId="{738916A0-EF35-41B6-9EA8-A24738DED3EA}" type="presParOf" srcId="{356244EE-E379-4A6C-A694-71365CC8528F}" destId="{D4835712-5798-49AD-A507-A134366F40E2}" srcOrd="2" destOrd="0" presId="urn:microsoft.com/office/officeart/2005/8/layout/pyramid1"/>
    <dgm:cxn modelId="{2C476AE7-1375-4D8B-9D37-C6CCEC706BB6}"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کارگاه روش تمرینی تحریک الکتریکی عضلات با پیش نیاز لیسانس ت.ب یا آمادگی جسمانی</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0781B781-151B-4115-8282-D668C1B6E295}" type="presOf" srcId="{588F9E15-1A89-44F7-8B95-FDAC0F5AFE8B}" destId="{9698CFA1-1BF2-4E28-A3C6-5E5EE405BDFD}" srcOrd="1" destOrd="0" presId="urn:microsoft.com/office/officeart/2005/8/layout/pyramid1"/>
    <dgm:cxn modelId="{0F3B431C-2F99-4864-9BF7-C3D8BEDB7F30}" type="presOf" srcId="{27498AF6-3DDE-4AD9-A7B8-29CA075B9D5B}" destId="{EB8EA5E0-A2ED-471C-AC1D-BF22FA1B1CBC}" srcOrd="1" destOrd="0" presId="urn:microsoft.com/office/officeart/2005/8/layout/pyramid1"/>
    <dgm:cxn modelId="{CBAD705C-CC91-4D07-A5A3-366F89EA6790}" type="presOf" srcId="{DA087C53-32AE-47ED-B2D3-E4BE3C5533BE}" destId="{2560D2E1-7919-4A46-A18B-72F6A4D80F8E}" srcOrd="0" destOrd="0" presId="urn:microsoft.com/office/officeart/2005/8/layout/pyramid1"/>
    <dgm:cxn modelId="{51302B27-D074-45E5-BE4D-71AD6D2067B6}" type="presOf" srcId="{588F9E15-1A89-44F7-8B95-FDAC0F5AFE8B}" destId="{B25F52DB-F579-4F4F-90F9-3BF6E9620AE7}" srcOrd="0" destOrd="0" presId="urn:microsoft.com/office/officeart/2005/8/layout/pyramid1"/>
    <dgm:cxn modelId="{6D792B3B-DA21-4458-A9BB-579E2FE8BD8F}" type="presOf" srcId="{DA087C53-32AE-47ED-B2D3-E4BE3C5533BE}" destId="{60A0C1E8-05F0-445E-956B-765A20CD26F8}" srcOrd="1" destOrd="0" presId="urn:microsoft.com/office/officeart/2005/8/layout/pyramid1"/>
    <dgm:cxn modelId="{8BC872A9-7CDB-4B02-B63B-51C77C6862D3}" type="presOf" srcId="{2631C2D7-B020-42D6-800B-861020C68D51}" destId="{80A5B6DF-C006-4EEB-B968-076524FAB5F7}"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BBAC20A1-423E-4700-B79F-2AC83BC65EBE}" type="presOf" srcId="{51C7D3D7-4925-45D8-B8D3-0C150FD69673}" destId="{A5C77D20-06E2-4C79-895B-0F92E591D5B9}" srcOrd="0" destOrd="0" presId="urn:microsoft.com/office/officeart/2005/8/layout/pyramid1"/>
    <dgm:cxn modelId="{4CA074B5-374E-4642-A34A-F575C2BCD1E4}" type="presOf" srcId="{BA8C25EA-9161-4062-A752-4670AE437685}" destId="{86056DB3-A1DF-48A7-91D0-0316C9925D12}" srcOrd="1" destOrd="0" presId="urn:microsoft.com/office/officeart/2005/8/layout/pyramid1"/>
    <dgm:cxn modelId="{C41FB9FB-9AF4-4CBF-BB11-6C283EED7D6E}" type="presOf" srcId="{BC796A79-57EA-4267-8E01-45A11E22516F}" destId="{298E174E-D034-487C-9082-521BD38671F9}"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2BAF680C-B094-472A-AC73-7EAFB9CD1EA9}" type="presOf" srcId="{BA8C25EA-9161-4062-A752-4670AE437685}" destId="{4705D800-ADFC-46E6-96E2-49CE6FC25680}" srcOrd="0" destOrd="0" presId="urn:microsoft.com/office/officeart/2005/8/layout/pyramid1"/>
    <dgm:cxn modelId="{32D2C0E9-C6B4-4AC5-8D29-4D5C3F9134B8}" type="presOf" srcId="{27498AF6-3DDE-4AD9-A7B8-29CA075B9D5B}" destId="{9261FFC9-A05B-4A00-8072-EAD0BD165664}"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FB73F765-6049-4E8E-9CEF-744D5368CA18}" type="presOf" srcId="{2631C2D7-B020-42D6-800B-861020C68D51}" destId="{53E671AC-F892-438B-8F58-35826807C071}" srcOrd="0" destOrd="0" presId="urn:microsoft.com/office/officeart/2005/8/layout/pyramid1"/>
    <dgm:cxn modelId="{2A637ADD-ED61-47D0-A155-C3DC363D71DB}" type="presOf" srcId="{51C7D3D7-4925-45D8-B8D3-0C150FD69673}" destId="{40E99C02-7E9B-4411-AF99-8071644BD6DE}" srcOrd="1" destOrd="0" presId="urn:microsoft.com/office/officeart/2005/8/layout/pyramid1"/>
    <dgm:cxn modelId="{0ABF0B14-EED1-4D25-B369-953B0AD672A6}" srcId="{BA8C25EA-9161-4062-A752-4670AE437685}" destId="{27498AF6-3DDE-4AD9-A7B8-29CA075B9D5B}" srcOrd="0" destOrd="0" parTransId="{950AD380-C5F8-4D74-9DB8-198C8B7008AA}" sibTransId="{C9D645B6-9EBF-483D-BF1A-03FDBB5CBEC0}"/>
    <dgm:cxn modelId="{C6FC4B21-E7B4-4C90-934E-5C9F8D68056A}" type="presOf" srcId="{C4D11AF6-BEEF-47D2-B0BF-7BF8350CA01D}" destId="{4F5D02CF-3CF5-44A2-A563-DCD65D4D3E67}" srcOrd="0" destOrd="0" presId="urn:microsoft.com/office/officeart/2005/8/layout/pyramid1"/>
    <dgm:cxn modelId="{87C03673-B25D-43DD-95AE-4830599E6635}" type="presOf" srcId="{BC796A79-57EA-4267-8E01-45A11E22516F}" destId="{42B8477F-4EB6-414D-9E3D-9104E7D0550E}"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A26A41B1-0D02-4DA1-9C03-07960E425A3C}" type="presParOf" srcId="{4F5D02CF-3CF5-44A2-A563-DCD65D4D3E67}" destId="{6FA1F2A3-1448-4063-813E-1D65F58FE4AE}" srcOrd="0" destOrd="0" presId="urn:microsoft.com/office/officeart/2005/8/layout/pyramid1"/>
    <dgm:cxn modelId="{0DE3E86E-076B-4B8E-9206-ACA7DF587407}" type="presParOf" srcId="{6FA1F2A3-1448-4063-813E-1D65F58FE4AE}" destId="{53E671AC-F892-438B-8F58-35826807C071}" srcOrd="0" destOrd="0" presId="urn:microsoft.com/office/officeart/2005/8/layout/pyramid1"/>
    <dgm:cxn modelId="{DE45F4DE-E05A-4793-A135-FA436C2C0ABE}" type="presParOf" srcId="{6FA1F2A3-1448-4063-813E-1D65F58FE4AE}" destId="{80A5B6DF-C006-4EEB-B968-076524FAB5F7}" srcOrd="1" destOrd="0" presId="urn:microsoft.com/office/officeart/2005/8/layout/pyramid1"/>
    <dgm:cxn modelId="{894FFC39-0298-4A97-AF01-0A5CC0E9A494}" type="presParOf" srcId="{4F5D02CF-3CF5-44A2-A563-DCD65D4D3E67}" destId="{839986D2-77AD-4817-9E39-DF9EE42A5216}" srcOrd="1" destOrd="0" presId="urn:microsoft.com/office/officeart/2005/8/layout/pyramid1"/>
    <dgm:cxn modelId="{9C97534F-42B6-4856-904E-43E439D36361}" type="presParOf" srcId="{839986D2-77AD-4817-9E39-DF9EE42A5216}" destId="{A5C77D20-06E2-4C79-895B-0F92E591D5B9}" srcOrd="0" destOrd="0" presId="urn:microsoft.com/office/officeart/2005/8/layout/pyramid1"/>
    <dgm:cxn modelId="{D892FC48-A8CA-461F-A70A-67E9708A43F4}" type="presParOf" srcId="{839986D2-77AD-4817-9E39-DF9EE42A5216}" destId="{40E99C02-7E9B-4411-AF99-8071644BD6DE}" srcOrd="1" destOrd="0" presId="urn:microsoft.com/office/officeart/2005/8/layout/pyramid1"/>
    <dgm:cxn modelId="{CB1FBDA9-9756-47CC-A373-5C5FF7AE7FE9}" type="presParOf" srcId="{4F5D02CF-3CF5-44A2-A563-DCD65D4D3E67}" destId="{41DAD879-BD0A-46A2-B12B-B2090BDC3BB5}" srcOrd="2" destOrd="0" presId="urn:microsoft.com/office/officeart/2005/8/layout/pyramid1"/>
    <dgm:cxn modelId="{3CA06C74-1714-4F3A-96C0-E76D04D85178}" type="presParOf" srcId="{41DAD879-BD0A-46A2-B12B-B2090BDC3BB5}" destId="{2560D2E1-7919-4A46-A18B-72F6A4D80F8E}" srcOrd="0" destOrd="0" presId="urn:microsoft.com/office/officeart/2005/8/layout/pyramid1"/>
    <dgm:cxn modelId="{AA88A7AD-234E-4DA6-9074-58A0F0B307CE}" type="presParOf" srcId="{41DAD879-BD0A-46A2-B12B-B2090BDC3BB5}" destId="{60A0C1E8-05F0-445E-956B-765A20CD26F8}" srcOrd="1" destOrd="0" presId="urn:microsoft.com/office/officeart/2005/8/layout/pyramid1"/>
    <dgm:cxn modelId="{8C186990-37C0-4567-B1F6-D2EA5C977FE2}" type="presParOf" srcId="{4F5D02CF-3CF5-44A2-A563-DCD65D4D3E67}" destId="{BBEF2619-5DA4-4D0E-AC77-B64B6A259B0B}" srcOrd="3" destOrd="0" presId="urn:microsoft.com/office/officeart/2005/8/layout/pyramid1"/>
    <dgm:cxn modelId="{11C63B45-ECAE-41BE-B4D9-D2509058B2FE}" type="presParOf" srcId="{BBEF2619-5DA4-4D0E-AC77-B64B6A259B0B}" destId="{42B8477F-4EB6-414D-9E3D-9104E7D0550E}" srcOrd="0" destOrd="0" presId="urn:microsoft.com/office/officeart/2005/8/layout/pyramid1"/>
    <dgm:cxn modelId="{D114C2D9-7D8B-4FF1-8EDA-DFE7FA2D6E46}" type="presParOf" srcId="{BBEF2619-5DA4-4D0E-AC77-B64B6A259B0B}" destId="{298E174E-D034-487C-9082-521BD38671F9}" srcOrd="1" destOrd="0" presId="urn:microsoft.com/office/officeart/2005/8/layout/pyramid1"/>
    <dgm:cxn modelId="{E3C6F785-8AFA-43BF-875D-BB6E6D10FC59}" type="presParOf" srcId="{4F5D02CF-3CF5-44A2-A563-DCD65D4D3E67}" destId="{FC8AC785-D7A9-4F12-A1C2-BDA1EC7F058B}" srcOrd="4" destOrd="0" presId="urn:microsoft.com/office/officeart/2005/8/layout/pyramid1"/>
    <dgm:cxn modelId="{B8ED7FAB-9F05-44E0-9527-4F8CCAD5BBB1}" type="presParOf" srcId="{FC8AC785-D7A9-4F12-A1C2-BDA1EC7F058B}" destId="{B25F52DB-F579-4F4F-90F9-3BF6E9620AE7}" srcOrd="0" destOrd="0" presId="urn:microsoft.com/office/officeart/2005/8/layout/pyramid1"/>
    <dgm:cxn modelId="{C9F84B0A-290D-4DD1-AF50-9610342C4680}" type="presParOf" srcId="{FC8AC785-D7A9-4F12-A1C2-BDA1EC7F058B}" destId="{9698CFA1-1BF2-4E28-A3C6-5E5EE405BDFD}" srcOrd="1" destOrd="0" presId="urn:microsoft.com/office/officeart/2005/8/layout/pyramid1"/>
    <dgm:cxn modelId="{76F64B21-3350-4858-BACD-4E518C43847D}" type="presParOf" srcId="{4F5D02CF-3CF5-44A2-A563-DCD65D4D3E67}" destId="{72790EC6-AF40-495D-BBAD-C605356E4EB9}" srcOrd="5" destOrd="0" presId="urn:microsoft.com/office/officeart/2005/8/layout/pyramid1"/>
    <dgm:cxn modelId="{5ED1C235-CF13-4AC2-BDB1-F8FEB06596FB}" type="presParOf" srcId="{72790EC6-AF40-495D-BBAD-C605356E4EB9}" destId="{9261FFC9-A05B-4A00-8072-EAD0BD165664}" srcOrd="0" destOrd="0" presId="urn:microsoft.com/office/officeart/2005/8/layout/pyramid1"/>
    <dgm:cxn modelId="{9584DF8B-ADEA-4649-9E42-EE4A9C605A44}" type="presParOf" srcId="{72790EC6-AF40-495D-BBAD-C605356E4EB9}" destId="{EB8EA5E0-A2ED-471C-AC1D-BF22FA1B1CBC}" srcOrd="1" destOrd="0" presId="urn:microsoft.com/office/officeart/2005/8/layout/pyramid1"/>
    <dgm:cxn modelId="{AC2AC9BB-EBF4-4EC4-B6AF-2ADD1C2587C0}" type="presParOf" srcId="{72790EC6-AF40-495D-BBAD-C605356E4EB9}" destId="{4705D800-ADFC-46E6-96E2-49CE6FC25680}" srcOrd="2" destOrd="0" presId="urn:microsoft.com/office/officeart/2005/8/layout/pyramid1"/>
    <dgm:cxn modelId="{142379C7-3BF6-4417-B09A-E25117003ECC}"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DA8D53A-2953-425D-BC64-F0443647DF65}" type="presOf" srcId="{143ADFEE-E716-41FF-9A7E-C4C1C2BAA45E}" destId="{D4835712-5798-49AD-A507-A134366F40E2}"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1FCA35FD-288C-47C2-9A39-371B7BBA85A7}" type="presOf" srcId="{51C7D3D7-4925-45D8-B8D3-0C150FD69673}" destId="{40E99C02-7E9B-4411-AF99-8071644BD6DE}" srcOrd="1" destOrd="0" presId="urn:microsoft.com/office/officeart/2005/8/layout/pyramid1"/>
    <dgm:cxn modelId="{33C3A1BB-B458-4FA0-83BC-D44FF7C9BFCE}" type="presOf" srcId="{588F9E15-1A89-44F7-8B95-FDAC0F5AFE8B}" destId="{9698CFA1-1BF2-4E28-A3C6-5E5EE405BDFD}"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81C7402C-8B63-44E1-9383-5CFA764F1599}" type="presOf" srcId="{C4D11AF6-BEEF-47D2-B0BF-7BF8350CA01D}" destId="{4F5D02CF-3CF5-44A2-A563-DCD65D4D3E67}" srcOrd="0" destOrd="0" presId="urn:microsoft.com/office/officeart/2005/8/layout/pyramid1"/>
    <dgm:cxn modelId="{93D04EE1-A5EE-455B-95DC-82A9CB374B79}" type="presOf" srcId="{027A9672-A6F8-43C1-BDF9-0AF62E4310B5}" destId="{1F824B0A-1A2C-43E0-96E8-6240E23DC4B0}" srcOrd="0" destOrd="0" presId="urn:microsoft.com/office/officeart/2005/8/layout/pyramid1"/>
    <dgm:cxn modelId="{E9547A28-01DA-4BA9-8245-2BDB3D4DDDC1}" type="presOf" srcId="{588F9E15-1A89-44F7-8B95-FDAC0F5AFE8B}" destId="{B25F52DB-F579-4F4F-90F9-3BF6E9620AE7}" srcOrd="0" destOrd="0" presId="urn:microsoft.com/office/officeart/2005/8/layout/pyramid1"/>
    <dgm:cxn modelId="{1DA42090-B409-4DF0-9214-E56B030304B2}" type="presOf" srcId="{2631C2D7-B020-42D6-800B-861020C68D51}" destId="{80A5B6DF-C006-4EEB-B968-076524FAB5F7}" srcOrd="1" destOrd="0" presId="urn:microsoft.com/office/officeart/2005/8/layout/pyramid1"/>
    <dgm:cxn modelId="{1D778CC6-8F01-4142-A836-80FE82BC0B8B}" type="presOf" srcId="{2631C2D7-B020-42D6-800B-861020C68D51}" destId="{53E671AC-F892-438B-8F58-35826807C071}"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E804E792-D15F-492E-AA6D-1725A8BA4A7C}" type="presOf" srcId="{51C7D3D7-4925-45D8-B8D3-0C150FD69673}" destId="{A5C77D20-06E2-4C79-895B-0F92E591D5B9}" srcOrd="0" destOrd="0" presId="urn:microsoft.com/office/officeart/2005/8/layout/pyramid1"/>
    <dgm:cxn modelId="{0697DC5E-7878-464B-842B-F82191E9801C}" type="presOf" srcId="{027A9672-A6F8-43C1-BDF9-0AF62E4310B5}" destId="{DB40E345-E200-451C-9DC2-AA74A437EDB3}"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CC671C8-80FA-4C69-92DC-0344C140097C}" type="presOf" srcId="{143ADFEE-E716-41FF-9A7E-C4C1C2BAA45E}" destId="{11CA3191-8005-40B5-89C9-FFEA85011F2B}" srcOrd="1" destOrd="0" presId="urn:microsoft.com/office/officeart/2005/8/layout/pyramid1"/>
    <dgm:cxn modelId="{A1148157-FEDE-4ECA-AE61-B805E8847BD4}" type="presOf" srcId="{BC796A79-57EA-4267-8E01-45A11E22516F}" destId="{298E174E-D034-487C-9082-521BD38671F9}"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552A1479-4B30-4410-A423-C5CDE2F64C8C}" type="presOf" srcId="{BC796A79-57EA-4267-8E01-45A11E22516F}" destId="{42B8477F-4EB6-414D-9E3D-9104E7D0550E}" srcOrd="0" destOrd="0" presId="urn:microsoft.com/office/officeart/2005/8/layout/pyramid1"/>
    <dgm:cxn modelId="{E24CA803-6D00-4D67-9234-74B9424286AE}" type="presParOf" srcId="{4F5D02CF-3CF5-44A2-A563-DCD65D4D3E67}" destId="{6FA1F2A3-1448-4063-813E-1D65F58FE4AE}" srcOrd="0" destOrd="0" presId="urn:microsoft.com/office/officeart/2005/8/layout/pyramid1"/>
    <dgm:cxn modelId="{3158A541-2EAE-4854-88F0-FC46D8C6B308}" type="presParOf" srcId="{6FA1F2A3-1448-4063-813E-1D65F58FE4AE}" destId="{53E671AC-F892-438B-8F58-35826807C071}" srcOrd="0" destOrd="0" presId="urn:microsoft.com/office/officeart/2005/8/layout/pyramid1"/>
    <dgm:cxn modelId="{0C5E724D-38AC-4915-A3A1-F120D09DC05E}" type="presParOf" srcId="{6FA1F2A3-1448-4063-813E-1D65F58FE4AE}" destId="{80A5B6DF-C006-4EEB-B968-076524FAB5F7}" srcOrd="1" destOrd="0" presId="urn:microsoft.com/office/officeart/2005/8/layout/pyramid1"/>
    <dgm:cxn modelId="{AF3FE241-990F-426A-AC6E-EF83616DD0CF}" type="presParOf" srcId="{4F5D02CF-3CF5-44A2-A563-DCD65D4D3E67}" destId="{839986D2-77AD-4817-9E39-DF9EE42A5216}" srcOrd="1" destOrd="0" presId="urn:microsoft.com/office/officeart/2005/8/layout/pyramid1"/>
    <dgm:cxn modelId="{E77F7A44-0E47-47E8-9A57-A04579F33BA5}" type="presParOf" srcId="{839986D2-77AD-4817-9E39-DF9EE42A5216}" destId="{A5C77D20-06E2-4C79-895B-0F92E591D5B9}" srcOrd="0" destOrd="0" presId="urn:microsoft.com/office/officeart/2005/8/layout/pyramid1"/>
    <dgm:cxn modelId="{65B434EC-CB32-4CCC-829F-7960F16994C3}" type="presParOf" srcId="{839986D2-77AD-4817-9E39-DF9EE42A5216}" destId="{40E99C02-7E9B-4411-AF99-8071644BD6DE}" srcOrd="1" destOrd="0" presId="urn:microsoft.com/office/officeart/2005/8/layout/pyramid1"/>
    <dgm:cxn modelId="{C3E25887-0CD1-47F0-801C-0294EB646D6A}" type="presParOf" srcId="{4F5D02CF-3CF5-44A2-A563-DCD65D4D3E67}" destId="{8C88A5B5-9387-4CF0-A380-B0A2229EDFB5}" srcOrd="2" destOrd="0" presId="urn:microsoft.com/office/officeart/2005/8/layout/pyramid1"/>
    <dgm:cxn modelId="{82A2DDA7-81DF-4D5D-88CD-5D6FE34671A9}" type="presParOf" srcId="{8C88A5B5-9387-4CF0-A380-B0A2229EDFB5}" destId="{1F824B0A-1A2C-43E0-96E8-6240E23DC4B0}" srcOrd="0" destOrd="0" presId="urn:microsoft.com/office/officeart/2005/8/layout/pyramid1"/>
    <dgm:cxn modelId="{8A0CC9C0-9A99-40F8-A22E-EDDECDAA3485}" type="presParOf" srcId="{8C88A5B5-9387-4CF0-A380-B0A2229EDFB5}" destId="{DB40E345-E200-451C-9DC2-AA74A437EDB3}" srcOrd="1" destOrd="0" presId="urn:microsoft.com/office/officeart/2005/8/layout/pyramid1"/>
    <dgm:cxn modelId="{CA57FD83-C941-4C84-A84B-855265BA0D97}" type="presParOf" srcId="{4F5D02CF-3CF5-44A2-A563-DCD65D4D3E67}" destId="{BBEF2619-5DA4-4D0E-AC77-B64B6A259B0B}" srcOrd="3" destOrd="0" presId="urn:microsoft.com/office/officeart/2005/8/layout/pyramid1"/>
    <dgm:cxn modelId="{ECA87F20-4309-41D3-8FC7-3030A20E7AF9}" type="presParOf" srcId="{BBEF2619-5DA4-4D0E-AC77-B64B6A259B0B}" destId="{42B8477F-4EB6-414D-9E3D-9104E7D0550E}" srcOrd="0" destOrd="0" presId="urn:microsoft.com/office/officeart/2005/8/layout/pyramid1"/>
    <dgm:cxn modelId="{A21F4064-6D4D-4452-A248-8B68093C6296}" type="presParOf" srcId="{BBEF2619-5DA4-4D0E-AC77-B64B6A259B0B}" destId="{298E174E-D034-487C-9082-521BD38671F9}" srcOrd="1" destOrd="0" presId="urn:microsoft.com/office/officeart/2005/8/layout/pyramid1"/>
    <dgm:cxn modelId="{FC4BA094-F61B-484F-A450-6469147CB76C}" type="presParOf" srcId="{4F5D02CF-3CF5-44A2-A563-DCD65D4D3E67}" destId="{FC8AC785-D7A9-4F12-A1C2-BDA1EC7F058B}" srcOrd="4" destOrd="0" presId="urn:microsoft.com/office/officeart/2005/8/layout/pyramid1"/>
    <dgm:cxn modelId="{CF59E918-D453-43AC-9FDF-F760767D1D68}" type="presParOf" srcId="{FC8AC785-D7A9-4F12-A1C2-BDA1EC7F058B}" destId="{B25F52DB-F579-4F4F-90F9-3BF6E9620AE7}" srcOrd="0" destOrd="0" presId="urn:microsoft.com/office/officeart/2005/8/layout/pyramid1"/>
    <dgm:cxn modelId="{124F85B3-9F27-4A1E-BDA0-61211B25D0B9}" type="presParOf" srcId="{FC8AC785-D7A9-4F12-A1C2-BDA1EC7F058B}" destId="{9698CFA1-1BF2-4E28-A3C6-5E5EE405BDFD}" srcOrd="1" destOrd="0" presId="urn:microsoft.com/office/officeart/2005/8/layout/pyramid1"/>
    <dgm:cxn modelId="{E0D127B9-BC62-40F4-B3A3-55140C7815B8}" type="presParOf" srcId="{4F5D02CF-3CF5-44A2-A563-DCD65D4D3E67}" destId="{356244EE-E379-4A6C-A694-71365CC8528F}" srcOrd="5" destOrd="0" presId="urn:microsoft.com/office/officeart/2005/8/layout/pyramid1"/>
    <dgm:cxn modelId="{711646C0-B131-449E-AF9F-857747872F9B}" type="presParOf" srcId="{356244EE-E379-4A6C-A694-71365CC8528F}" destId="{D4835712-5798-49AD-A507-A134366F40E2}" srcOrd="0" destOrd="0" presId="urn:microsoft.com/office/officeart/2005/8/layout/pyramid1"/>
    <dgm:cxn modelId="{1FDED961-6777-4698-951E-6A0F14C94303}"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دروس تئوری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دروس تئوری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دروس تئوری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دروس تئوری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دروس تئوری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دروس تئوری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F1D584B3-B5AE-434F-B74F-27300EFC48A1}" type="presOf" srcId="{51C7D3D7-4925-45D8-B8D3-0C150FD69673}" destId="{A5C77D20-06E2-4C79-895B-0F92E591D5B9}" srcOrd="0" destOrd="0" presId="urn:microsoft.com/office/officeart/2005/8/layout/pyramid1"/>
    <dgm:cxn modelId="{B2A5335D-D2B6-421D-AD9E-A32BA19DDCF9}"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C811877F-353A-4CFB-9E62-1497EF68C538}" type="presOf" srcId="{DA087C53-32AE-47ED-B2D3-E4BE3C5533BE}" destId="{2560D2E1-7919-4A46-A18B-72F6A4D80F8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D199B65F-8902-41B6-92DF-FB011656FC21}" type="presOf" srcId="{2631C2D7-B020-42D6-800B-861020C68D51}" destId="{53E671AC-F892-438B-8F58-35826807C071}" srcOrd="0" destOrd="0" presId="urn:microsoft.com/office/officeart/2005/8/layout/pyramid1"/>
    <dgm:cxn modelId="{E6BD89A3-3810-427B-8C35-3E8E87B922FA}" type="presOf" srcId="{51C7D3D7-4925-45D8-B8D3-0C150FD69673}" destId="{40E99C02-7E9B-4411-AF99-8071644BD6DE}" srcOrd="1" destOrd="0" presId="urn:microsoft.com/office/officeart/2005/8/layout/pyramid1"/>
    <dgm:cxn modelId="{95DD40BC-6714-46A6-9222-156C8CEF412D}" type="presOf" srcId="{C4D11AF6-BEEF-47D2-B0BF-7BF8350CA01D}" destId="{4F5D02CF-3CF5-44A2-A563-DCD65D4D3E67}" srcOrd="0" destOrd="0" presId="urn:microsoft.com/office/officeart/2005/8/layout/pyramid1"/>
    <dgm:cxn modelId="{E6D6E577-B082-4F4D-8DF4-606D89414BA9}" type="presOf" srcId="{DA087C53-32AE-47ED-B2D3-E4BE3C5533BE}" destId="{60A0C1E8-05F0-445E-956B-765A20CD26F8}" srcOrd="1" destOrd="0" presId="urn:microsoft.com/office/officeart/2005/8/layout/pyramid1"/>
    <dgm:cxn modelId="{7C2ACB50-8F58-4468-8D4D-B83A660541C4}" type="presOf" srcId="{588F9E15-1A89-44F7-8B95-FDAC0F5AFE8B}" destId="{B25F52DB-F579-4F4F-90F9-3BF6E9620AE7}" srcOrd="0" destOrd="0" presId="urn:microsoft.com/office/officeart/2005/8/layout/pyramid1"/>
    <dgm:cxn modelId="{0FA5A53E-8A7B-46F4-9043-C8AB59C732F3}" type="presOf" srcId="{BA8C25EA-9161-4062-A752-4670AE437685}" destId="{4705D800-ADFC-46E6-96E2-49CE6FC25680}" srcOrd="0" destOrd="0" presId="urn:microsoft.com/office/officeart/2005/8/layout/pyramid1"/>
    <dgm:cxn modelId="{2F09B59D-D035-4585-97F8-F65E7E0921C2}"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305C7437-61A4-46FA-9BFB-5EF9E4365474}" type="presOf" srcId="{BC796A79-57EA-4267-8E01-45A11E22516F}" destId="{42B8477F-4EB6-414D-9E3D-9104E7D0550E}"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A2F0DFA6-2E39-4EA8-8005-B728E9C7ED63}" type="presOf" srcId="{BC796A79-57EA-4267-8E01-45A11E22516F}" destId="{298E174E-D034-487C-9082-521BD38671F9}" srcOrd="1" destOrd="0" presId="urn:microsoft.com/office/officeart/2005/8/layout/pyramid1"/>
    <dgm:cxn modelId="{CDFE60CC-E1AE-4B32-B886-E581E8470180}" type="presOf" srcId="{BA8C25EA-9161-4062-A752-4670AE437685}" destId="{86056DB3-A1DF-48A7-91D0-0316C9925D12}"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04EB4CA1-31CC-4B8B-AFB8-FFEFDBB491CA}" type="presParOf" srcId="{4F5D02CF-3CF5-44A2-A563-DCD65D4D3E67}" destId="{6FA1F2A3-1448-4063-813E-1D65F58FE4AE}" srcOrd="0" destOrd="0" presId="urn:microsoft.com/office/officeart/2005/8/layout/pyramid1"/>
    <dgm:cxn modelId="{E157CD0D-39D6-4CC1-9B37-E7A146194525}" type="presParOf" srcId="{6FA1F2A3-1448-4063-813E-1D65F58FE4AE}" destId="{53E671AC-F892-438B-8F58-35826807C071}" srcOrd="0" destOrd="0" presId="urn:microsoft.com/office/officeart/2005/8/layout/pyramid1"/>
    <dgm:cxn modelId="{7C0AD7C7-1AF3-4F94-83DD-CE6CD2ABCBC9}" type="presParOf" srcId="{6FA1F2A3-1448-4063-813E-1D65F58FE4AE}" destId="{80A5B6DF-C006-4EEB-B968-076524FAB5F7}" srcOrd="1" destOrd="0" presId="urn:microsoft.com/office/officeart/2005/8/layout/pyramid1"/>
    <dgm:cxn modelId="{F116FA6A-1EC8-493F-AA86-6E215488674D}" type="presParOf" srcId="{4F5D02CF-3CF5-44A2-A563-DCD65D4D3E67}" destId="{839986D2-77AD-4817-9E39-DF9EE42A5216}" srcOrd="1" destOrd="0" presId="urn:microsoft.com/office/officeart/2005/8/layout/pyramid1"/>
    <dgm:cxn modelId="{5FB01109-FB25-4CF2-96CA-409B08C7EFF5}" type="presParOf" srcId="{839986D2-77AD-4817-9E39-DF9EE42A5216}" destId="{A5C77D20-06E2-4C79-895B-0F92E591D5B9}" srcOrd="0" destOrd="0" presId="urn:microsoft.com/office/officeart/2005/8/layout/pyramid1"/>
    <dgm:cxn modelId="{883BABA6-0BD9-428D-9606-E4ECB35F283B}" type="presParOf" srcId="{839986D2-77AD-4817-9E39-DF9EE42A5216}" destId="{40E99C02-7E9B-4411-AF99-8071644BD6DE}" srcOrd="1" destOrd="0" presId="urn:microsoft.com/office/officeart/2005/8/layout/pyramid1"/>
    <dgm:cxn modelId="{3F960ACE-9691-4EC4-B7FE-BA2868EEA511}" type="presParOf" srcId="{4F5D02CF-3CF5-44A2-A563-DCD65D4D3E67}" destId="{41DAD879-BD0A-46A2-B12B-B2090BDC3BB5}" srcOrd="2" destOrd="0" presId="urn:microsoft.com/office/officeart/2005/8/layout/pyramid1"/>
    <dgm:cxn modelId="{A613C99C-1DD5-4933-B3B1-065E17FAB9A0}" type="presParOf" srcId="{41DAD879-BD0A-46A2-B12B-B2090BDC3BB5}" destId="{2560D2E1-7919-4A46-A18B-72F6A4D80F8E}" srcOrd="0" destOrd="0" presId="urn:microsoft.com/office/officeart/2005/8/layout/pyramid1"/>
    <dgm:cxn modelId="{1EF12D43-9BBD-4A76-86C6-AE4C1EF89807}" type="presParOf" srcId="{41DAD879-BD0A-46A2-B12B-B2090BDC3BB5}" destId="{60A0C1E8-05F0-445E-956B-765A20CD26F8}" srcOrd="1" destOrd="0" presId="urn:microsoft.com/office/officeart/2005/8/layout/pyramid1"/>
    <dgm:cxn modelId="{4B34BF46-6262-43C9-87B3-16D64D77C451}" type="presParOf" srcId="{4F5D02CF-3CF5-44A2-A563-DCD65D4D3E67}" destId="{BBEF2619-5DA4-4D0E-AC77-B64B6A259B0B}" srcOrd="3" destOrd="0" presId="urn:microsoft.com/office/officeart/2005/8/layout/pyramid1"/>
    <dgm:cxn modelId="{A94DBB62-DCF5-4A12-B3E0-73AD36FBCB88}" type="presParOf" srcId="{BBEF2619-5DA4-4D0E-AC77-B64B6A259B0B}" destId="{42B8477F-4EB6-414D-9E3D-9104E7D0550E}" srcOrd="0" destOrd="0" presId="urn:microsoft.com/office/officeart/2005/8/layout/pyramid1"/>
    <dgm:cxn modelId="{0EF171EA-2522-4F52-8FA4-F2559CB5836E}" type="presParOf" srcId="{BBEF2619-5DA4-4D0E-AC77-B64B6A259B0B}" destId="{298E174E-D034-487C-9082-521BD38671F9}" srcOrd="1" destOrd="0" presId="urn:microsoft.com/office/officeart/2005/8/layout/pyramid1"/>
    <dgm:cxn modelId="{8EC0AAEF-5DEB-4F78-87A2-24EAA804A956}" type="presParOf" srcId="{4F5D02CF-3CF5-44A2-A563-DCD65D4D3E67}" destId="{FC8AC785-D7A9-4F12-A1C2-BDA1EC7F058B}" srcOrd="4" destOrd="0" presId="urn:microsoft.com/office/officeart/2005/8/layout/pyramid1"/>
    <dgm:cxn modelId="{BBBDBFCF-AE66-4CC6-958C-B89EECBC7BB5}" type="presParOf" srcId="{FC8AC785-D7A9-4F12-A1C2-BDA1EC7F058B}" destId="{B25F52DB-F579-4F4F-90F9-3BF6E9620AE7}" srcOrd="0" destOrd="0" presId="urn:microsoft.com/office/officeart/2005/8/layout/pyramid1"/>
    <dgm:cxn modelId="{8AE25E68-385F-4319-B027-C23C6ED02D8F}" type="presParOf" srcId="{FC8AC785-D7A9-4F12-A1C2-BDA1EC7F058B}" destId="{9698CFA1-1BF2-4E28-A3C6-5E5EE405BDFD}" srcOrd="1" destOrd="0" presId="urn:microsoft.com/office/officeart/2005/8/layout/pyramid1"/>
    <dgm:cxn modelId="{5A244FF7-4472-4EAC-99BB-A00CE78E2CD3}" type="presParOf" srcId="{4F5D02CF-3CF5-44A2-A563-DCD65D4D3E67}" destId="{72790EC6-AF40-495D-BBAD-C605356E4EB9}" srcOrd="5" destOrd="0" presId="urn:microsoft.com/office/officeart/2005/8/layout/pyramid1"/>
    <dgm:cxn modelId="{4A174F0C-89C9-4BAD-885F-5F7052F66FA8}" type="presParOf" srcId="{72790EC6-AF40-495D-BBAD-C605356E4EB9}" destId="{4705D800-ADFC-46E6-96E2-49CE6FC25680}" srcOrd="0" destOrd="0" presId="urn:microsoft.com/office/officeart/2005/8/layout/pyramid1"/>
    <dgm:cxn modelId="{ABFA7B5B-3D97-4E1A-87B0-8894673A7F80}"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E6218EBA-F17A-457E-B18D-4612FA17FD1F}" type="presOf" srcId="{588F9E15-1A89-44F7-8B95-FDAC0F5AFE8B}" destId="{9698CFA1-1BF2-4E28-A3C6-5E5EE405BDFD}"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788DA6DB-90A6-43C1-BCDC-0158F8D031F4}" type="presOf" srcId="{2631C2D7-B020-42D6-800B-861020C68D51}" destId="{53E671AC-F892-438B-8F58-35826807C071}" srcOrd="0" destOrd="0" presId="urn:microsoft.com/office/officeart/2005/8/layout/pyramid1"/>
    <dgm:cxn modelId="{9D15314A-B3E1-42AF-9E51-409F0AD794E2}" type="presOf" srcId="{51C7D3D7-4925-45D8-B8D3-0C150FD69673}" destId="{40E99C02-7E9B-4411-AF99-8071644BD6DE}" srcOrd="1" destOrd="0" presId="urn:microsoft.com/office/officeart/2005/8/layout/pyramid1"/>
    <dgm:cxn modelId="{8D969E56-E1FD-47F3-A66B-6AB65EF4FDEA}" type="presOf" srcId="{C4D11AF6-BEEF-47D2-B0BF-7BF8350CA01D}" destId="{4F5D02CF-3CF5-44A2-A563-DCD65D4D3E67}" srcOrd="0" destOrd="0" presId="urn:microsoft.com/office/officeart/2005/8/layout/pyramid1"/>
    <dgm:cxn modelId="{84040D8A-9ECE-4899-8E91-1EC8F7DDACED}" type="presOf" srcId="{51C7D3D7-4925-45D8-B8D3-0C150FD69673}" destId="{A5C77D20-06E2-4C79-895B-0F92E591D5B9}" srcOrd="0" destOrd="0" presId="urn:microsoft.com/office/officeart/2005/8/layout/pyramid1"/>
    <dgm:cxn modelId="{39DA13C8-760C-423C-9CE7-F4E4B94F6E8D}" type="presOf" srcId="{BC796A79-57EA-4267-8E01-45A11E22516F}" destId="{42B8477F-4EB6-414D-9E3D-9104E7D0550E}"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75CD043B-11FD-4B63-9DFB-EE7DC3EC1942}" type="presOf" srcId="{2631C2D7-B020-42D6-800B-861020C68D51}" destId="{80A5B6DF-C006-4EEB-B968-076524FAB5F7}" srcOrd="1" destOrd="0" presId="urn:microsoft.com/office/officeart/2005/8/layout/pyramid1"/>
    <dgm:cxn modelId="{70B1E1E6-BD80-4ADB-8DF5-8F8E4481C44B}" type="presOf" srcId="{BA8C25EA-9161-4062-A752-4670AE437685}" destId="{86056DB3-A1DF-48A7-91D0-0316C9925D12}" srcOrd="1" destOrd="0" presId="urn:microsoft.com/office/officeart/2005/8/layout/pyramid1"/>
    <dgm:cxn modelId="{2A47F2DB-1AA9-4A0D-83B7-C61046CC778C}" type="presOf" srcId="{DA087C53-32AE-47ED-B2D3-E4BE3C5533BE}" destId="{2560D2E1-7919-4A46-A18B-72F6A4D80F8E}" srcOrd="0" destOrd="0" presId="urn:microsoft.com/office/officeart/2005/8/layout/pyramid1"/>
    <dgm:cxn modelId="{6F33296B-6C1C-45C7-91E0-F23259F246D3}" type="presOf" srcId="{BA8C25EA-9161-4062-A752-4670AE437685}" destId="{4705D800-ADFC-46E6-96E2-49CE6FC25680}"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81B8A02B-D8D9-470F-A0E1-891178A79C16}" type="presOf" srcId="{DA087C53-32AE-47ED-B2D3-E4BE3C5533BE}" destId="{60A0C1E8-05F0-445E-956B-765A20CD26F8}" srcOrd="1" destOrd="0" presId="urn:microsoft.com/office/officeart/2005/8/layout/pyramid1"/>
    <dgm:cxn modelId="{178F847B-233C-4517-995F-65EE402D6AB2}" type="presOf" srcId="{BC796A79-57EA-4267-8E01-45A11E22516F}" destId="{298E174E-D034-487C-9082-521BD38671F9}" srcOrd="1" destOrd="0" presId="urn:microsoft.com/office/officeart/2005/8/layout/pyramid1"/>
    <dgm:cxn modelId="{B5DF6592-D231-4E5A-A4CF-4C0D8EC02D62}"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4F4220E6-CC9A-46AC-947B-DD49B605480D}" type="presParOf" srcId="{4F5D02CF-3CF5-44A2-A563-DCD65D4D3E67}" destId="{6FA1F2A3-1448-4063-813E-1D65F58FE4AE}" srcOrd="0" destOrd="0" presId="urn:microsoft.com/office/officeart/2005/8/layout/pyramid1"/>
    <dgm:cxn modelId="{458F3A5D-DB2A-4516-9494-D1A4C3E95E26}" type="presParOf" srcId="{6FA1F2A3-1448-4063-813E-1D65F58FE4AE}" destId="{53E671AC-F892-438B-8F58-35826807C071}" srcOrd="0" destOrd="0" presId="urn:microsoft.com/office/officeart/2005/8/layout/pyramid1"/>
    <dgm:cxn modelId="{32965B94-3909-4FB5-AD91-5F4D115D2E4B}" type="presParOf" srcId="{6FA1F2A3-1448-4063-813E-1D65F58FE4AE}" destId="{80A5B6DF-C006-4EEB-B968-076524FAB5F7}" srcOrd="1" destOrd="0" presId="urn:microsoft.com/office/officeart/2005/8/layout/pyramid1"/>
    <dgm:cxn modelId="{829D6960-00DB-4484-A037-175E4D59A0D5}" type="presParOf" srcId="{4F5D02CF-3CF5-44A2-A563-DCD65D4D3E67}" destId="{839986D2-77AD-4817-9E39-DF9EE42A5216}" srcOrd="1" destOrd="0" presId="urn:microsoft.com/office/officeart/2005/8/layout/pyramid1"/>
    <dgm:cxn modelId="{683135FB-6784-480C-9818-03E5D7AADCB2}" type="presParOf" srcId="{839986D2-77AD-4817-9E39-DF9EE42A5216}" destId="{A5C77D20-06E2-4C79-895B-0F92E591D5B9}" srcOrd="0" destOrd="0" presId="urn:microsoft.com/office/officeart/2005/8/layout/pyramid1"/>
    <dgm:cxn modelId="{78AED1EB-7B2A-4D6D-ABF1-85C81CE83229}" type="presParOf" srcId="{839986D2-77AD-4817-9E39-DF9EE42A5216}" destId="{40E99C02-7E9B-4411-AF99-8071644BD6DE}" srcOrd="1" destOrd="0" presId="urn:microsoft.com/office/officeart/2005/8/layout/pyramid1"/>
    <dgm:cxn modelId="{C2A54EB7-37BE-44E6-B333-C4C288774A14}" type="presParOf" srcId="{4F5D02CF-3CF5-44A2-A563-DCD65D4D3E67}" destId="{41DAD879-BD0A-46A2-B12B-B2090BDC3BB5}" srcOrd="2" destOrd="0" presId="urn:microsoft.com/office/officeart/2005/8/layout/pyramid1"/>
    <dgm:cxn modelId="{248DE5BA-1725-496F-A2A6-107A4F752EA0}" type="presParOf" srcId="{41DAD879-BD0A-46A2-B12B-B2090BDC3BB5}" destId="{2560D2E1-7919-4A46-A18B-72F6A4D80F8E}" srcOrd="0" destOrd="0" presId="urn:microsoft.com/office/officeart/2005/8/layout/pyramid1"/>
    <dgm:cxn modelId="{040B0C69-82B4-4052-8D4E-45D7FC3C5221}" type="presParOf" srcId="{41DAD879-BD0A-46A2-B12B-B2090BDC3BB5}" destId="{60A0C1E8-05F0-445E-956B-765A20CD26F8}" srcOrd="1" destOrd="0" presId="urn:microsoft.com/office/officeart/2005/8/layout/pyramid1"/>
    <dgm:cxn modelId="{D288BDF8-2156-485C-B6E8-B3AFE48F9307}" type="presParOf" srcId="{4F5D02CF-3CF5-44A2-A563-DCD65D4D3E67}" destId="{BBEF2619-5DA4-4D0E-AC77-B64B6A259B0B}" srcOrd="3" destOrd="0" presId="urn:microsoft.com/office/officeart/2005/8/layout/pyramid1"/>
    <dgm:cxn modelId="{FA950C19-3199-4CDA-985E-D7D7B87A6917}" type="presParOf" srcId="{BBEF2619-5DA4-4D0E-AC77-B64B6A259B0B}" destId="{42B8477F-4EB6-414D-9E3D-9104E7D0550E}" srcOrd="0" destOrd="0" presId="urn:microsoft.com/office/officeart/2005/8/layout/pyramid1"/>
    <dgm:cxn modelId="{4D1A943D-6CF4-4CD1-9DED-7172EC8700EE}" type="presParOf" srcId="{BBEF2619-5DA4-4D0E-AC77-B64B6A259B0B}" destId="{298E174E-D034-487C-9082-521BD38671F9}" srcOrd="1" destOrd="0" presId="urn:microsoft.com/office/officeart/2005/8/layout/pyramid1"/>
    <dgm:cxn modelId="{A1CC234B-7780-4453-8935-06D812E381D9}" type="presParOf" srcId="{4F5D02CF-3CF5-44A2-A563-DCD65D4D3E67}" destId="{FC8AC785-D7A9-4F12-A1C2-BDA1EC7F058B}" srcOrd="4" destOrd="0" presId="urn:microsoft.com/office/officeart/2005/8/layout/pyramid1"/>
    <dgm:cxn modelId="{A9435E83-64EA-4B7E-88B8-0B3317BE820A}" type="presParOf" srcId="{FC8AC785-D7A9-4F12-A1C2-BDA1EC7F058B}" destId="{B25F52DB-F579-4F4F-90F9-3BF6E9620AE7}" srcOrd="0" destOrd="0" presId="urn:microsoft.com/office/officeart/2005/8/layout/pyramid1"/>
    <dgm:cxn modelId="{99C630F4-80FC-4615-AED0-43DC5606E4E7}" type="presParOf" srcId="{FC8AC785-D7A9-4F12-A1C2-BDA1EC7F058B}" destId="{9698CFA1-1BF2-4E28-A3C6-5E5EE405BDFD}" srcOrd="1" destOrd="0" presId="urn:microsoft.com/office/officeart/2005/8/layout/pyramid1"/>
    <dgm:cxn modelId="{7A346B9A-84C2-45F3-A9BD-F5699ED4C82D}" type="presParOf" srcId="{4F5D02CF-3CF5-44A2-A563-DCD65D4D3E67}" destId="{72790EC6-AF40-495D-BBAD-C605356E4EB9}" srcOrd="5" destOrd="0" presId="urn:microsoft.com/office/officeart/2005/8/layout/pyramid1"/>
    <dgm:cxn modelId="{C810A485-FD41-4552-B7CF-61499009F30A}" type="presParOf" srcId="{72790EC6-AF40-495D-BBAD-C605356E4EB9}" destId="{4705D800-ADFC-46E6-96E2-49CE6FC25680}" srcOrd="0" destOrd="0" presId="urn:microsoft.com/office/officeart/2005/8/layout/pyramid1"/>
    <dgm:cxn modelId="{5CBC409B-E9F1-4151-8A2A-FBC6A7F0E4E3}"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B650986-83C1-4267-B6A8-CE48B3A762BC}" srcId="{C4D11AF6-BEEF-47D2-B0BF-7BF8350CA01D}" destId="{BC796A79-57EA-4267-8E01-45A11E22516F}" srcOrd="3" destOrd="0" parTransId="{7171306B-1816-482F-A95D-8E87B752DA87}" sibTransId="{2721F56D-A9DC-4A58-88C1-8F261655E6DE}"/>
    <dgm:cxn modelId="{43A969A9-1C79-4EB1-994E-D685D1230BB9}" type="presOf" srcId="{51C7D3D7-4925-45D8-B8D3-0C150FD69673}" destId="{A5C77D20-06E2-4C79-895B-0F92E591D5B9}" srcOrd="0" destOrd="0" presId="urn:microsoft.com/office/officeart/2005/8/layout/pyramid1"/>
    <dgm:cxn modelId="{7415FECB-E26F-47A2-B325-78DCF389B974}" type="presOf" srcId="{BC796A79-57EA-4267-8E01-45A11E22516F}" destId="{42B8477F-4EB6-414D-9E3D-9104E7D0550E}" srcOrd="0" destOrd="0" presId="urn:microsoft.com/office/officeart/2005/8/layout/pyramid1"/>
    <dgm:cxn modelId="{FD07AF79-0297-4263-8680-3159864F348B}" type="presOf" srcId="{51C7D3D7-4925-45D8-B8D3-0C150FD69673}" destId="{40E99C02-7E9B-4411-AF99-8071644BD6DE}" srcOrd="1" destOrd="0" presId="urn:microsoft.com/office/officeart/2005/8/layout/pyramid1"/>
    <dgm:cxn modelId="{7FFD79A8-F660-40A2-9AF9-74EF2F4191B9}" type="presOf" srcId="{588F9E15-1A89-44F7-8B95-FDAC0F5AFE8B}" destId="{B25F52DB-F579-4F4F-90F9-3BF6E9620AE7}"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7427458-3CE4-49B5-AC38-9AA3A8D6E41F}" srcId="{C4D11AF6-BEEF-47D2-B0BF-7BF8350CA01D}" destId="{588F9E15-1A89-44F7-8B95-FDAC0F5AFE8B}" srcOrd="4" destOrd="0" parTransId="{3BFD96D0-E487-4C68-90A8-992A8136B57B}" sibTransId="{57D08D4A-F73F-4ABE-961B-ABAD22805B21}"/>
    <dgm:cxn modelId="{C1C0E2A6-7960-4505-8D55-C2A0988E77B2}" type="presOf" srcId="{143ADFEE-E716-41FF-9A7E-C4C1C2BAA45E}" destId="{D4835712-5798-49AD-A507-A134366F40E2}" srcOrd="0" destOrd="0" presId="urn:microsoft.com/office/officeart/2005/8/layout/pyramid1"/>
    <dgm:cxn modelId="{B0B7B304-78CB-468A-8BD5-AC848D0E92A5}" type="presOf" srcId="{027A9672-A6F8-43C1-BDF9-0AF62E4310B5}" destId="{DB40E345-E200-451C-9DC2-AA74A437EDB3}"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932082C7-868A-4E07-888B-9BD58466A6DD}" type="presOf" srcId="{588F9E15-1A89-44F7-8B95-FDAC0F5AFE8B}" destId="{9698CFA1-1BF2-4E28-A3C6-5E5EE405BDFD}" srcOrd="1" destOrd="0" presId="urn:microsoft.com/office/officeart/2005/8/layout/pyramid1"/>
    <dgm:cxn modelId="{86CAF701-F2A1-4CBB-AEC2-437342C4F30C}" type="presOf" srcId="{C4D11AF6-BEEF-47D2-B0BF-7BF8350CA01D}" destId="{4F5D02CF-3CF5-44A2-A563-DCD65D4D3E67}" srcOrd="0" destOrd="0" presId="urn:microsoft.com/office/officeart/2005/8/layout/pyramid1"/>
    <dgm:cxn modelId="{2B352AAC-884A-4C21-BC0B-F01F84EF1DDB}" type="presOf" srcId="{143ADFEE-E716-41FF-9A7E-C4C1C2BAA45E}" destId="{11CA3191-8005-40B5-89C9-FFEA85011F2B}" srcOrd="1" destOrd="0" presId="urn:microsoft.com/office/officeart/2005/8/layout/pyramid1"/>
    <dgm:cxn modelId="{E70D3DF0-0747-4105-8D97-7D8F5F1312FA}" type="presOf" srcId="{027A9672-A6F8-43C1-BDF9-0AF62E4310B5}" destId="{1F824B0A-1A2C-43E0-96E8-6240E23DC4B0}" srcOrd="0" destOrd="0" presId="urn:microsoft.com/office/officeart/2005/8/layout/pyramid1"/>
    <dgm:cxn modelId="{37F84C70-2646-4DC0-86DC-019E39B67D02}" type="presOf" srcId="{2631C2D7-B020-42D6-800B-861020C68D51}" destId="{53E671AC-F892-438B-8F58-35826807C071}" srcOrd="0" destOrd="0" presId="urn:microsoft.com/office/officeart/2005/8/layout/pyramid1"/>
    <dgm:cxn modelId="{044318B5-3DD0-41E5-99AC-07B6BBEC3339}" type="presOf" srcId="{2631C2D7-B020-42D6-800B-861020C68D51}" destId="{80A5B6DF-C006-4EEB-B968-076524FAB5F7}" srcOrd="1" destOrd="0" presId="urn:microsoft.com/office/officeart/2005/8/layout/pyramid1"/>
    <dgm:cxn modelId="{B83E426E-FD66-40CF-BBB3-85B3C3A2E32B}" type="presOf" srcId="{BC796A79-57EA-4267-8E01-45A11E22516F}" destId="{298E174E-D034-487C-9082-521BD38671F9}"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4D610E7-545C-40DE-A9A3-EA834013388F}" srcId="{C4D11AF6-BEEF-47D2-B0BF-7BF8350CA01D}" destId="{51C7D3D7-4925-45D8-B8D3-0C150FD69673}" srcOrd="1" destOrd="0" parTransId="{5321564D-7A44-49A3-B929-8D33B10CCF9A}" sibTransId="{12A6DC1B-B9C0-44B2-A4C7-0CBEDB72FC49}"/>
    <dgm:cxn modelId="{F0A04EA0-6FB8-4C3D-B813-B56F34A42C5C}" type="presParOf" srcId="{4F5D02CF-3CF5-44A2-A563-DCD65D4D3E67}" destId="{6FA1F2A3-1448-4063-813E-1D65F58FE4AE}" srcOrd="0" destOrd="0" presId="urn:microsoft.com/office/officeart/2005/8/layout/pyramid1"/>
    <dgm:cxn modelId="{47F1E121-8CD9-49D3-8F84-61A04B74F53E}" type="presParOf" srcId="{6FA1F2A3-1448-4063-813E-1D65F58FE4AE}" destId="{53E671AC-F892-438B-8F58-35826807C071}" srcOrd="0" destOrd="0" presId="urn:microsoft.com/office/officeart/2005/8/layout/pyramid1"/>
    <dgm:cxn modelId="{7DE149CC-9499-4EE9-975D-A978C794466F}" type="presParOf" srcId="{6FA1F2A3-1448-4063-813E-1D65F58FE4AE}" destId="{80A5B6DF-C006-4EEB-B968-076524FAB5F7}" srcOrd="1" destOrd="0" presId="urn:microsoft.com/office/officeart/2005/8/layout/pyramid1"/>
    <dgm:cxn modelId="{BC6F03AA-8590-4583-A840-43C8E6EF69FA}" type="presParOf" srcId="{4F5D02CF-3CF5-44A2-A563-DCD65D4D3E67}" destId="{839986D2-77AD-4817-9E39-DF9EE42A5216}" srcOrd="1" destOrd="0" presId="urn:microsoft.com/office/officeart/2005/8/layout/pyramid1"/>
    <dgm:cxn modelId="{1C8856AC-9AD1-4F75-85FA-C4CEB3A38E0F}" type="presParOf" srcId="{839986D2-77AD-4817-9E39-DF9EE42A5216}" destId="{A5C77D20-06E2-4C79-895B-0F92E591D5B9}" srcOrd="0" destOrd="0" presId="urn:microsoft.com/office/officeart/2005/8/layout/pyramid1"/>
    <dgm:cxn modelId="{9C23046B-2F96-4548-B2FE-14DC1192037D}" type="presParOf" srcId="{839986D2-77AD-4817-9E39-DF9EE42A5216}" destId="{40E99C02-7E9B-4411-AF99-8071644BD6DE}" srcOrd="1" destOrd="0" presId="urn:microsoft.com/office/officeart/2005/8/layout/pyramid1"/>
    <dgm:cxn modelId="{888475AF-4A79-4095-B89A-B2CE95645C7F}" type="presParOf" srcId="{4F5D02CF-3CF5-44A2-A563-DCD65D4D3E67}" destId="{8C88A5B5-9387-4CF0-A380-B0A2229EDFB5}" srcOrd="2" destOrd="0" presId="urn:microsoft.com/office/officeart/2005/8/layout/pyramid1"/>
    <dgm:cxn modelId="{BEC2E60D-2688-4465-A3D4-34F8E88FFE4F}" type="presParOf" srcId="{8C88A5B5-9387-4CF0-A380-B0A2229EDFB5}" destId="{1F824B0A-1A2C-43E0-96E8-6240E23DC4B0}" srcOrd="0" destOrd="0" presId="urn:microsoft.com/office/officeart/2005/8/layout/pyramid1"/>
    <dgm:cxn modelId="{EB2C1CB1-66A0-48CB-AE74-3628468A59D4}" type="presParOf" srcId="{8C88A5B5-9387-4CF0-A380-B0A2229EDFB5}" destId="{DB40E345-E200-451C-9DC2-AA74A437EDB3}" srcOrd="1" destOrd="0" presId="urn:microsoft.com/office/officeart/2005/8/layout/pyramid1"/>
    <dgm:cxn modelId="{180402AA-450A-42FC-829F-0FC7428FC611}" type="presParOf" srcId="{4F5D02CF-3CF5-44A2-A563-DCD65D4D3E67}" destId="{BBEF2619-5DA4-4D0E-AC77-B64B6A259B0B}" srcOrd="3" destOrd="0" presId="urn:microsoft.com/office/officeart/2005/8/layout/pyramid1"/>
    <dgm:cxn modelId="{D092EDDD-B12D-413D-8D4B-DA2CE58F4DA4}" type="presParOf" srcId="{BBEF2619-5DA4-4D0E-AC77-B64B6A259B0B}" destId="{42B8477F-4EB6-414D-9E3D-9104E7D0550E}" srcOrd="0" destOrd="0" presId="urn:microsoft.com/office/officeart/2005/8/layout/pyramid1"/>
    <dgm:cxn modelId="{BDEFE7D8-6F0B-4B64-BA2D-3A4F48EEAD37}" type="presParOf" srcId="{BBEF2619-5DA4-4D0E-AC77-B64B6A259B0B}" destId="{298E174E-D034-487C-9082-521BD38671F9}" srcOrd="1" destOrd="0" presId="urn:microsoft.com/office/officeart/2005/8/layout/pyramid1"/>
    <dgm:cxn modelId="{60740B6D-08EF-4392-851C-DD0DEFE20E0E}" type="presParOf" srcId="{4F5D02CF-3CF5-44A2-A563-DCD65D4D3E67}" destId="{FC8AC785-D7A9-4F12-A1C2-BDA1EC7F058B}" srcOrd="4" destOrd="0" presId="urn:microsoft.com/office/officeart/2005/8/layout/pyramid1"/>
    <dgm:cxn modelId="{DDE4CD06-CB73-4095-8588-9C6AD8DB70F8}" type="presParOf" srcId="{FC8AC785-D7A9-4F12-A1C2-BDA1EC7F058B}" destId="{B25F52DB-F579-4F4F-90F9-3BF6E9620AE7}" srcOrd="0" destOrd="0" presId="urn:microsoft.com/office/officeart/2005/8/layout/pyramid1"/>
    <dgm:cxn modelId="{DAA5B88E-AFE8-4CD2-A74A-9551FF8D5A3D}" type="presParOf" srcId="{FC8AC785-D7A9-4F12-A1C2-BDA1EC7F058B}" destId="{9698CFA1-1BF2-4E28-A3C6-5E5EE405BDFD}" srcOrd="1" destOrd="0" presId="urn:microsoft.com/office/officeart/2005/8/layout/pyramid1"/>
    <dgm:cxn modelId="{EF9B1343-1D1C-42A0-81BA-4F5FC1240EC2}" type="presParOf" srcId="{4F5D02CF-3CF5-44A2-A563-DCD65D4D3E67}" destId="{356244EE-E379-4A6C-A694-71365CC8528F}" srcOrd="5" destOrd="0" presId="urn:microsoft.com/office/officeart/2005/8/layout/pyramid1"/>
    <dgm:cxn modelId="{1FCCCE16-16C1-4B20-A016-9F1CC14B0343}" type="presParOf" srcId="{356244EE-E379-4A6C-A694-71365CC8528F}" destId="{D4835712-5798-49AD-A507-A134366F40E2}" srcOrd="0" destOrd="0" presId="urn:microsoft.com/office/officeart/2005/8/layout/pyramid1"/>
    <dgm:cxn modelId="{3DAB50E5-7134-4C97-90C4-5AA308882CD4}"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665F770-E79D-419B-AD42-61FB3B95B6F7}">
      <dgm:prSet/>
      <dgm:spPr/>
      <dgm:t>
        <a:bodyPr/>
        <a:lstStyle/>
        <a:p>
          <a:endParaRPr lang="en-US" dirty="0"/>
        </a:p>
      </dgm:t>
    </dgm:pt>
    <dgm:pt modelId="{A3DD60F2-D9ED-406C-B034-CA7E67920A43}" type="parTrans" cxnId="{DF65B7AF-9E84-4307-B07D-C5A0B06A93BA}">
      <dgm:prSet/>
      <dgm:spPr/>
      <dgm:t>
        <a:bodyPr/>
        <a:lstStyle/>
        <a:p>
          <a:endParaRPr lang="en-US"/>
        </a:p>
      </dgm:t>
    </dgm:pt>
    <dgm:pt modelId="{144967CF-673A-446D-9934-4E8D94F938DE}" type="sibTrans" cxnId="{DF65B7AF-9E84-4307-B07D-C5A0B06A93BA}">
      <dgm:prSet/>
      <dgm:spPr/>
      <dgm:t>
        <a:bodyPr/>
        <a:lstStyle/>
        <a:p>
          <a:endParaRPr lang="en-US"/>
        </a:p>
      </dgm:t>
    </dgm:pt>
    <dgm:pt modelId="{74D5D6CA-C2BC-43EF-B14B-FAE96590D6F4}">
      <dgm:prSet/>
      <dgm:spPr/>
      <dgm:t>
        <a:bodyPr/>
        <a:lstStyle/>
        <a:p>
          <a:r>
            <a:rPr lang="fa-IR" dirty="0" smtClean="0">
              <a:cs typeface="B Nazanin" panose="00000400000000000000" pitchFamily="2" charset="-78"/>
            </a:rPr>
            <a:t>کارگاه کلستنیکس با پیش نیاز آمادگی جسمانی ، دروس تئوری (درجه 3) یا  لیسانس تربیت بدنی یا مدرک مربیگری یکی از رشته</a:t>
          </a:r>
          <a:r>
            <a:rPr lang="en-US" dirty="0" smtClean="0">
              <a:cs typeface="B Nazanin" panose="00000400000000000000" pitchFamily="2" charset="-78"/>
            </a:rPr>
            <a:t> </a:t>
          </a:r>
          <a:r>
            <a:rPr lang="fa-IR" dirty="0" smtClean="0">
              <a:cs typeface="B Nazanin" panose="00000400000000000000" pitchFamily="2" charset="-78"/>
            </a:rPr>
            <a:t>های ورزشی</a:t>
          </a:r>
          <a:endParaRPr lang="en-US" dirty="0">
            <a:cs typeface="B Nazanin" panose="00000400000000000000" pitchFamily="2" charset="-78"/>
          </a:endParaRPr>
        </a:p>
      </dgm:t>
    </dgm:pt>
    <dgm:pt modelId="{9FCC4C0D-DEBA-4E18-B9F6-024C082F7989}" type="parTrans" cxnId="{FE89A0FA-FCBC-48BA-84FF-98EFC8D28ED5}">
      <dgm:prSet/>
      <dgm:spPr/>
      <dgm:t>
        <a:bodyPr/>
        <a:lstStyle/>
        <a:p>
          <a:endParaRPr lang="en-US"/>
        </a:p>
      </dgm:t>
    </dgm:pt>
    <dgm:pt modelId="{B7F1051B-4C99-4E74-9025-FD4ADA7E674A}" type="sibTrans" cxnId="{FE89A0FA-FCBC-48BA-84FF-98EFC8D28ED5}">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FF9F32D6-1A57-4911-81AE-F9F505A1D139}" type="presOf" srcId="{E665F770-E79D-419B-AD42-61FB3B95B6F7}" destId="{9261FFC9-A05B-4A00-8072-EAD0BD165664}"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04437730-BBCE-4509-A2C6-F363A53888A3}" type="presOf" srcId="{BC796A79-57EA-4267-8E01-45A11E22516F}" destId="{42B8477F-4EB6-414D-9E3D-9104E7D0550E}" srcOrd="0" destOrd="0" presId="urn:microsoft.com/office/officeart/2005/8/layout/pyramid1"/>
    <dgm:cxn modelId="{D8EBD1BB-4A3F-4C44-8E5F-D926127B0C21}" type="presOf" srcId="{74D5D6CA-C2BC-43EF-B14B-FAE96590D6F4}" destId="{9261FFC9-A05B-4A00-8072-EAD0BD165664}" srcOrd="0" destOrd="1" presId="urn:microsoft.com/office/officeart/2005/8/layout/pyramid1"/>
    <dgm:cxn modelId="{20E0C9A3-FD00-4E43-9BD8-40E53FB7E33E}" type="presOf" srcId="{51C7D3D7-4925-45D8-B8D3-0C150FD69673}" destId="{40E99C02-7E9B-4411-AF99-8071644BD6DE}" srcOrd="1" destOrd="0" presId="urn:microsoft.com/office/officeart/2005/8/layout/pyramid1"/>
    <dgm:cxn modelId="{8355EDA4-F691-4F51-9557-FF7730EFB145}" type="presOf" srcId="{C4D11AF6-BEEF-47D2-B0BF-7BF8350CA01D}" destId="{4F5D02CF-3CF5-44A2-A563-DCD65D4D3E67}" srcOrd="0" destOrd="0" presId="urn:microsoft.com/office/officeart/2005/8/layout/pyramid1"/>
    <dgm:cxn modelId="{CFFC7BDE-EFD8-4C61-938B-FA0FAF747F8C}" type="presOf" srcId="{BA8C25EA-9161-4062-A752-4670AE437685}" destId="{86056DB3-A1DF-48A7-91D0-0316C9925D12}"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65B243CF-EF0D-43F0-9E23-772C577F204F}" type="presOf" srcId="{2631C2D7-B020-42D6-800B-861020C68D51}" destId="{53E671AC-F892-438B-8F58-35826807C071}" srcOrd="0" destOrd="0" presId="urn:microsoft.com/office/officeart/2005/8/layout/pyramid1"/>
    <dgm:cxn modelId="{DF65B7AF-9E84-4307-B07D-C5A0B06A93BA}" srcId="{BA8C25EA-9161-4062-A752-4670AE437685}" destId="{E665F770-E79D-419B-AD42-61FB3B95B6F7}" srcOrd="0" destOrd="0" parTransId="{A3DD60F2-D9ED-406C-B034-CA7E67920A43}" sibTransId="{144967CF-673A-446D-9934-4E8D94F938DE}"/>
    <dgm:cxn modelId="{C3CE742E-6583-4D1B-A9B0-3A798D530FC6}" type="presOf" srcId="{51C7D3D7-4925-45D8-B8D3-0C150FD69673}" destId="{A5C77D20-06E2-4C79-895B-0F92E591D5B9}" srcOrd="0" destOrd="0" presId="urn:microsoft.com/office/officeart/2005/8/layout/pyramid1"/>
    <dgm:cxn modelId="{8E4BDD91-27C6-4AAF-8BC0-25C3F01408DD}" type="presOf" srcId="{DA087C53-32AE-47ED-B2D3-E4BE3C5533BE}" destId="{60A0C1E8-05F0-445E-956B-765A20CD26F8}"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43270827-CACD-4A5E-B7E9-3DE462B59BE4}" type="presOf" srcId="{BA8C25EA-9161-4062-A752-4670AE437685}" destId="{4705D800-ADFC-46E6-96E2-49CE6FC25680}" srcOrd="0" destOrd="0" presId="urn:microsoft.com/office/officeart/2005/8/layout/pyramid1"/>
    <dgm:cxn modelId="{0E28C449-E231-48C3-8CA2-73DA774CC479}" type="presOf" srcId="{DA087C53-32AE-47ED-B2D3-E4BE3C5533BE}" destId="{2560D2E1-7919-4A46-A18B-72F6A4D80F8E}" srcOrd="0" destOrd="0" presId="urn:microsoft.com/office/officeart/2005/8/layout/pyramid1"/>
    <dgm:cxn modelId="{1ED3C5D0-A00A-4EC2-A0C7-7C016840EEEC}" type="presOf" srcId="{74D5D6CA-C2BC-43EF-B14B-FAE96590D6F4}" destId="{EB8EA5E0-A2ED-471C-AC1D-BF22FA1B1CBC}" srcOrd="1" destOrd="1" presId="urn:microsoft.com/office/officeart/2005/8/layout/pyramid1"/>
    <dgm:cxn modelId="{1896DDEE-0F3B-4823-80EF-CA71F7B99221}" type="presOf" srcId="{BC796A79-57EA-4267-8E01-45A11E22516F}" destId="{298E174E-D034-487C-9082-521BD38671F9}" srcOrd="1" destOrd="0" presId="urn:microsoft.com/office/officeart/2005/8/layout/pyramid1"/>
    <dgm:cxn modelId="{789BB42E-4DE1-4768-BDF1-75D226C910C3}" type="presOf" srcId="{2631C2D7-B020-42D6-800B-861020C68D51}" destId="{80A5B6DF-C006-4EEB-B968-076524FAB5F7}" srcOrd="1" destOrd="0" presId="urn:microsoft.com/office/officeart/2005/8/layout/pyramid1"/>
    <dgm:cxn modelId="{906FFA7C-311C-42DF-BD1A-1D9830037D68}" type="presOf" srcId="{E665F770-E79D-419B-AD42-61FB3B95B6F7}" destId="{EB8EA5E0-A2ED-471C-AC1D-BF22FA1B1CBC}"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FE89A0FA-FCBC-48BA-84FF-98EFC8D28ED5}" srcId="{BA8C25EA-9161-4062-A752-4670AE437685}" destId="{74D5D6CA-C2BC-43EF-B14B-FAE96590D6F4}" srcOrd="1" destOrd="0" parTransId="{9FCC4C0D-DEBA-4E18-B9F6-024C082F7989}" sibTransId="{B7F1051B-4C99-4E74-9025-FD4ADA7E674A}"/>
    <dgm:cxn modelId="{B98A3278-0472-49D8-96C3-67E5BE165C89}" type="presOf" srcId="{588F9E15-1A89-44F7-8B95-FDAC0F5AFE8B}" destId="{9698CFA1-1BF2-4E28-A3C6-5E5EE405BDFD}"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E3539339-8EA7-4684-B887-AF65B25D0894}" type="presOf" srcId="{588F9E15-1A89-44F7-8B95-FDAC0F5AFE8B}" destId="{B25F52DB-F579-4F4F-90F9-3BF6E9620AE7}" srcOrd="0" destOrd="0" presId="urn:microsoft.com/office/officeart/2005/8/layout/pyramid1"/>
    <dgm:cxn modelId="{B911DFAD-AC7E-4F13-AC23-7740E3950EE7}" type="presParOf" srcId="{4F5D02CF-3CF5-44A2-A563-DCD65D4D3E67}" destId="{6FA1F2A3-1448-4063-813E-1D65F58FE4AE}" srcOrd="0" destOrd="0" presId="urn:microsoft.com/office/officeart/2005/8/layout/pyramid1"/>
    <dgm:cxn modelId="{D4E3C640-D717-4933-BFEA-49804D1AA4B9}" type="presParOf" srcId="{6FA1F2A3-1448-4063-813E-1D65F58FE4AE}" destId="{53E671AC-F892-438B-8F58-35826807C071}" srcOrd="0" destOrd="0" presId="urn:microsoft.com/office/officeart/2005/8/layout/pyramid1"/>
    <dgm:cxn modelId="{47C0A175-F11D-4CE7-BDD7-AEA6E9524152}" type="presParOf" srcId="{6FA1F2A3-1448-4063-813E-1D65F58FE4AE}" destId="{80A5B6DF-C006-4EEB-B968-076524FAB5F7}" srcOrd="1" destOrd="0" presId="urn:microsoft.com/office/officeart/2005/8/layout/pyramid1"/>
    <dgm:cxn modelId="{72FB2B52-4363-4A7E-8B65-937A9CF3368A}" type="presParOf" srcId="{4F5D02CF-3CF5-44A2-A563-DCD65D4D3E67}" destId="{839986D2-77AD-4817-9E39-DF9EE42A5216}" srcOrd="1" destOrd="0" presId="urn:microsoft.com/office/officeart/2005/8/layout/pyramid1"/>
    <dgm:cxn modelId="{AB0E6534-6970-448E-B33E-2E3461075F49}" type="presParOf" srcId="{839986D2-77AD-4817-9E39-DF9EE42A5216}" destId="{A5C77D20-06E2-4C79-895B-0F92E591D5B9}" srcOrd="0" destOrd="0" presId="urn:microsoft.com/office/officeart/2005/8/layout/pyramid1"/>
    <dgm:cxn modelId="{1AD38DF9-C13A-4FAC-95F7-17B4F2A3B5BB}" type="presParOf" srcId="{839986D2-77AD-4817-9E39-DF9EE42A5216}" destId="{40E99C02-7E9B-4411-AF99-8071644BD6DE}" srcOrd="1" destOrd="0" presId="urn:microsoft.com/office/officeart/2005/8/layout/pyramid1"/>
    <dgm:cxn modelId="{555EB647-241E-4CFC-B597-50D2E1793BEE}" type="presParOf" srcId="{4F5D02CF-3CF5-44A2-A563-DCD65D4D3E67}" destId="{41DAD879-BD0A-46A2-B12B-B2090BDC3BB5}" srcOrd="2" destOrd="0" presId="urn:microsoft.com/office/officeart/2005/8/layout/pyramid1"/>
    <dgm:cxn modelId="{65CCB781-55F1-40CE-A469-E9082D14389F}" type="presParOf" srcId="{41DAD879-BD0A-46A2-B12B-B2090BDC3BB5}" destId="{2560D2E1-7919-4A46-A18B-72F6A4D80F8E}" srcOrd="0" destOrd="0" presId="urn:microsoft.com/office/officeart/2005/8/layout/pyramid1"/>
    <dgm:cxn modelId="{2E9EC641-EF73-4DF7-862F-9A97B97269DA}" type="presParOf" srcId="{41DAD879-BD0A-46A2-B12B-B2090BDC3BB5}" destId="{60A0C1E8-05F0-445E-956B-765A20CD26F8}" srcOrd="1" destOrd="0" presId="urn:microsoft.com/office/officeart/2005/8/layout/pyramid1"/>
    <dgm:cxn modelId="{8F87CAFC-8EAD-4553-8EA1-61207FFC3FE9}" type="presParOf" srcId="{4F5D02CF-3CF5-44A2-A563-DCD65D4D3E67}" destId="{BBEF2619-5DA4-4D0E-AC77-B64B6A259B0B}" srcOrd="3" destOrd="0" presId="urn:microsoft.com/office/officeart/2005/8/layout/pyramid1"/>
    <dgm:cxn modelId="{3A42FEEF-9C59-47FB-B4F2-F31FACC8273A}" type="presParOf" srcId="{BBEF2619-5DA4-4D0E-AC77-B64B6A259B0B}" destId="{42B8477F-4EB6-414D-9E3D-9104E7D0550E}" srcOrd="0" destOrd="0" presId="urn:microsoft.com/office/officeart/2005/8/layout/pyramid1"/>
    <dgm:cxn modelId="{6E55FEFC-EEDA-4120-8B9B-FD1FFE84D680}" type="presParOf" srcId="{BBEF2619-5DA4-4D0E-AC77-B64B6A259B0B}" destId="{298E174E-D034-487C-9082-521BD38671F9}" srcOrd="1" destOrd="0" presId="urn:microsoft.com/office/officeart/2005/8/layout/pyramid1"/>
    <dgm:cxn modelId="{F7031A4A-D088-4A65-B429-DB1E00CCC769}" type="presParOf" srcId="{4F5D02CF-3CF5-44A2-A563-DCD65D4D3E67}" destId="{FC8AC785-D7A9-4F12-A1C2-BDA1EC7F058B}" srcOrd="4" destOrd="0" presId="urn:microsoft.com/office/officeart/2005/8/layout/pyramid1"/>
    <dgm:cxn modelId="{A01B0B30-8DAD-44C2-A236-AB25A2410530}" type="presParOf" srcId="{FC8AC785-D7A9-4F12-A1C2-BDA1EC7F058B}" destId="{B25F52DB-F579-4F4F-90F9-3BF6E9620AE7}" srcOrd="0" destOrd="0" presId="urn:microsoft.com/office/officeart/2005/8/layout/pyramid1"/>
    <dgm:cxn modelId="{D0EF361A-8E9C-4FC7-ACF6-A3DAB29AE4D4}" type="presParOf" srcId="{FC8AC785-D7A9-4F12-A1C2-BDA1EC7F058B}" destId="{9698CFA1-1BF2-4E28-A3C6-5E5EE405BDFD}" srcOrd="1" destOrd="0" presId="urn:microsoft.com/office/officeart/2005/8/layout/pyramid1"/>
    <dgm:cxn modelId="{E7D50F00-B960-4A9F-85F2-B2D3F68BA244}" type="presParOf" srcId="{4F5D02CF-3CF5-44A2-A563-DCD65D4D3E67}" destId="{72790EC6-AF40-495D-BBAD-C605356E4EB9}" srcOrd="5" destOrd="0" presId="urn:microsoft.com/office/officeart/2005/8/layout/pyramid1"/>
    <dgm:cxn modelId="{619ECF35-8E64-4D42-A7B6-5F422CF695E5}" type="presParOf" srcId="{72790EC6-AF40-495D-BBAD-C605356E4EB9}" destId="{9261FFC9-A05B-4A00-8072-EAD0BD165664}" srcOrd="0" destOrd="0" presId="urn:microsoft.com/office/officeart/2005/8/layout/pyramid1"/>
    <dgm:cxn modelId="{2DD4C108-7AC3-4CFF-8EEF-3257B36B7B89}" type="presParOf" srcId="{72790EC6-AF40-495D-BBAD-C605356E4EB9}" destId="{EB8EA5E0-A2ED-471C-AC1D-BF22FA1B1CBC}" srcOrd="1" destOrd="0" presId="urn:microsoft.com/office/officeart/2005/8/layout/pyramid1"/>
    <dgm:cxn modelId="{D9BB3840-A9FD-4E89-9B12-EAF752CA8E46}" type="presParOf" srcId="{72790EC6-AF40-495D-BBAD-C605356E4EB9}" destId="{4705D800-ADFC-46E6-96E2-49CE6FC25680}" srcOrd="2" destOrd="0" presId="urn:microsoft.com/office/officeart/2005/8/layout/pyramid1"/>
    <dgm:cxn modelId="{8E9E6C83-7023-4278-A806-B3B28A58D391}"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FAF84025-57B8-44C5-B9D1-1734D50F648E}">
      <dgm:prSet/>
      <dgm:spPr/>
      <dgm:t>
        <a:bodyPr/>
        <a:lstStyle/>
        <a:p>
          <a:endParaRPr lang="en-US" dirty="0"/>
        </a:p>
      </dgm:t>
    </dgm:pt>
    <dgm:pt modelId="{BFD9CA77-D58E-4AC1-805C-2160D49074A3}" type="parTrans" cxnId="{36AFFC0F-19C7-4368-82D6-8F98AA23E120}">
      <dgm:prSet/>
      <dgm:spPr/>
      <dgm:t>
        <a:bodyPr/>
        <a:lstStyle/>
        <a:p>
          <a:endParaRPr lang="en-US"/>
        </a:p>
      </dgm:t>
    </dgm:pt>
    <dgm:pt modelId="{CE8254E5-E060-4DC7-A414-C3CDA4324DE5}" type="sibTrans" cxnId="{36AFFC0F-19C7-4368-82D6-8F98AA23E120}">
      <dgm:prSet/>
      <dgm:spPr/>
      <dgm:t>
        <a:bodyPr/>
        <a:lstStyle/>
        <a:p>
          <a:endParaRPr lang="en-US"/>
        </a:p>
      </dgm:t>
    </dgm:pt>
    <dgm:pt modelId="{CAFAD7B1-6F12-4F6F-B32F-ADB7117B934F}">
      <dgm:prSet/>
      <dgm:spPr/>
      <dgm:t>
        <a:bodyPr/>
        <a:lstStyle/>
        <a:p>
          <a:pPr rtl="1"/>
          <a:r>
            <a:rPr lang="fa-IR" dirty="0" smtClean="0">
              <a:cs typeface="B Nazanin" panose="00000400000000000000" pitchFamily="2" charset="-78"/>
            </a:rPr>
            <a:t>سمینار کلیستنیکس</a:t>
          </a:r>
          <a:endParaRPr lang="en-US" dirty="0">
            <a:cs typeface="B Nazanin" panose="00000400000000000000" pitchFamily="2" charset="-78"/>
          </a:endParaRPr>
        </a:p>
      </dgm:t>
    </dgm:pt>
    <dgm:pt modelId="{1D8A0757-06F4-4A4E-9513-69068830C04E}" type="parTrans" cxnId="{A0D6E27B-DECC-4346-B8BF-A4C5439235DA}">
      <dgm:prSet/>
      <dgm:spPr/>
      <dgm:t>
        <a:bodyPr/>
        <a:lstStyle/>
        <a:p>
          <a:endParaRPr lang="en-US"/>
        </a:p>
      </dgm:t>
    </dgm:pt>
    <dgm:pt modelId="{9B3B5CC2-F693-421B-9E28-295FC6DF6DA4}" type="sibTrans" cxnId="{A0D6E27B-DECC-4346-B8BF-A4C5439235DA}">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08FE8B5-70CE-447B-AE03-BBDDE95B31F7}" type="presOf" srcId="{BC796A79-57EA-4267-8E01-45A11E22516F}" destId="{42B8477F-4EB6-414D-9E3D-9104E7D0550E}"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1E3EC083-7DBA-4D9C-AEFD-AB2FBFC71025}" type="presOf" srcId="{BC796A79-57EA-4267-8E01-45A11E22516F}" destId="{298E174E-D034-487C-9082-521BD38671F9}" srcOrd="1" destOrd="0" presId="urn:microsoft.com/office/officeart/2005/8/layout/pyramid1"/>
    <dgm:cxn modelId="{332453C7-9F4E-4E51-A591-8A85411F4D0E}" type="presOf" srcId="{51C7D3D7-4925-45D8-B8D3-0C150FD69673}" destId="{A5C77D20-06E2-4C79-895B-0F92E591D5B9}" srcOrd="0" destOrd="0" presId="urn:microsoft.com/office/officeart/2005/8/layout/pyramid1"/>
    <dgm:cxn modelId="{663C5A44-E813-4247-87C3-5FE4DA1703C4}" type="presOf" srcId="{51C7D3D7-4925-45D8-B8D3-0C150FD69673}" destId="{40E99C02-7E9B-4411-AF99-8071644BD6DE}" srcOrd="1" destOrd="0" presId="urn:microsoft.com/office/officeart/2005/8/layout/pyramid1"/>
    <dgm:cxn modelId="{36AFFC0F-19C7-4368-82D6-8F98AA23E120}" srcId="{143ADFEE-E716-41FF-9A7E-C4C1C2BAA45E}" destId="{FAF84025-57B8-44C5-B9D1-1734D50F648E}" srcOrd="0" destOrd="0" parTransId="{BFD9CA77-D58E-4AC1-805C-2160D49074A3}" sibTransId="{CE8254E5-E060-4DC7-A414-C3CDA4324DE5}"/>
    <dgm:cxn modelId="{A0D6E27B-DECC-4346-B8BF-A4C5439235DA}" srcId="{143ADFEE-E716-41FF-9A7E-C4C1C2BAA45E}" destId="{CAFAD7B1-6F12-4F6F-B32F-ADB7117B934F}" srcOrd="1" destOrd="0" parTransId="{1D8A0757-06F4-4A4E-9513-69068830C04E}" sibTransId="{9B3B5CC2-F693-421B-9E28-295FC6DF6DA4}"/>
    <dgm:cxn modelId="{8DD92EE1-FB95-452B-B90F-A3FC8D7EA95B}" type="presOf" srcId="{CAFAD7B1-6F12-4F6F-B32F-ADB7117B934F}" destId="{5C099731-5B32-4810-8D28-7C0EA9E8ED53}" srcOrd="1" destOrd="1" presId="urn:microsoft.com/office/officeart/2005/8/layout/pyramid1"/>
    <dgm:cxn modelId="{356E8FC9-14A1-4FD5-BC11-31900DDCC369}" type="presOf" srcId="{588F9E15-1A89-44F7-8B95-FDAC0F5AFE8B}" destId="{9698CFA1-1BF2-4E28-A3C6-5E5EE405BDFD}" srcOrd="1" destOrd="0" presId="urn:microsoft.com/office/officeart/2005/8/layout/pyramid1"/>
    <dgm:cxn modelId="{48B1CB9A-B45F-49D9-8163-D9E7AD61E365}" type="presOf" srcId="{CAFAD7B1-6F12-4F6F-B32F-ADB7117B934F}" destId="{7AB7656D-5751-428D-9DA8-35BE47DB41F9}" srcOrd="0" destOrd="1" presId="urn:microsoft.com/office/officeart/2005/8/layout/pyramid1"/>
    <dgm:cxn modelId="{58FB4C88-5363-4CCD-BC09-4E8520857775}" type="presOf" srcId="{FAF84025-57B8-44C5-B9D1-1734D50F648E}" destId="{7AB7656D-5751-428D-9DA8-35BE47DB41F9}" srcOrd="0" destOrd="0" presId="urn:microsoft.com/office/officeart/2005/8/layout/pyramid1"/>
    <dgm:cxn modelId="{6A3E8CF8-AACA-44F6-8360-2F0F087A3AEE}" type="presOf" srcId="{143ADFEE-E716-41FF-9A7E-C4C1C2BAA45E}" destId="{D4835712-5798-49AD-A507-A134366F40E2}" srcOrd="0" destOrd="0" presId="urn:microsoft.com/office/officeart/2005/8/layout/pyramid1"/>
    <dgm:cxn modelId="{96579CCB-C46F-4592-A774-48924A887654}" type="presOf" srcId="{143ADFEE-E716-41FF-9A7E-C4C1C2BAA45E}" destId="{11CA3191-8005-40B5-89C9-FFEA85011F2B}" srcOrd="1" destOrd="0" presId="urn:microsoft.com/office/officeart/2005/8/layout/pyramid1"/>
    <dgm:cxn modelId="{0008203C-1CF0-47DD-9DFF-8FA979D79443}" type="presOf" srcId="{588F9E15-1A89-44F7-8B95-FDAC0F5AFE8B}" destId="{B25F52DB-F579-4F4F-90F9-3BF6E9620AE7}"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1F927AE5-9AE1-40B7-8C5C-9179A81D3B3F}" type="presOf" srcId="{027A9672-A6F8-43C1-BDF9-0AF62E4310B5}" destId="{1F824B0A-1A2C-43E0-96E8-6240E23DC4B0}" srcOrd="0" destOrd="0" presId="urn:microsoft.com/office/officeart/2005/8/layout/pyramid1"/>
    <dgm:cxn modelId="{50C56770-B7B5-42C0-8D5A-6B945F2C5B03}" type="presOf" srcId="{027A9672-A6F8-43C1-BDF9-0AF62E4310B5}" destId="{DB40E345-E200-451C-9DC2-AA74A437EDB3}" srcOrd="1" destOrd="0" presId="urn:microsoft.com/office/officeart/2005/8/layout/pyramid1"/>
    <dgm:cxn modelId="{BD232BC6-2420-4968-BA06-B733B61540AE}" type="presOf" srcId="{2631C2D7-B020-42D6-800B-861020C68D51}" destId="{53E671AC-F892-438B-8F58-35826807C071}" srcOrd="0" destOrd="0" presId="urn:microsoft.com/office/officeart/2005/8/layout/pyramid1"/>
    <dgm:cxn modelId="{5C934FB9-39EA-4491-9101-728F1AE9BFAC}" type="presOf" srcId="{C4D11AF6-BEEF-47D2-B0BF-7BF8350CA01D}" destId="{4F5D02CF-3CF5-44A2-A563-DCD65D4D3E67}" srcOrd="0" destOrd="0" presId="urn:microsoft.com/office/officeart/2005/8/layout/pyramid1"/>
    <dgm:cxn modelId="{5A3AA6EF-F0A6-4CEB-865B-099926150670}"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1CDC6DC5-7D75-4634-A599-14AB57173A68}" type="presOf" srcId="{FAF84025-57B8-44C5-B9D1-1734D50F648E}" destId="{5C099731-5B32-4810-8D28-7C0EA9E8ED53}"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9D1D9C98-6A8A-48C7-A4B3-1A765BA6C123}" type="presParOf" srcId="{4F5D02CF-3CF5-44A2-A563-DCD65D4D3E67}" destId="{6FA1F2A3-1448-4063-813E-1D65F58FE4AE}" srcOrd="0" destOrd="0" presId="urn:microsoft.com/office/officeart/2005/8/layout/pyramid1"/>
    <dgm:cxn modelId="{371707AD-640B-4D2E-B054-1C272651501A}" type="presParOf" srcId="{6FA1F2A3-1448-4063-813E-1D65F58FE4AE}" destId="{53E671AC-F892-438B-8F58-35826807C071}" srcOrd="0" destOrd="0" presId="urn:microsoft.com/office/officeart/2005/8/layout/pyramid1"/>
    <dgm:cxn modelId="{BFCC1EA1-76AC-41F1-878E-9FD7F6F73B7F}" type="presParOf" srcId="{6FA1F2A3-1448-4063-813E-1D65F58FE4AE}" destId="{80A5B6DF-C006-4EEB-B968-076524FAB5F7}" srcOrd="1" destOrd="0" presId="urn:microsoft.com/office/officeart/2005/8/layout/pyramid1"/>
    <dgm:cxn modelId="{7996CD73-A0E0-40A1-A8A4-9A52868B85EF}" type="presParOf" srcId="{4F5D02CF-3CF5-44A2-A563-DCD65D4D3E67}" destId="{839986D2-77AD-4817-9E39-DF9EE42A5216}" srcOrd="1" destOrd="0" presId="urn:microsoft.com/office/officeart/2005/8/layout/pyramid1"/>
    <dgm:cxn modelId="{3035BDE6-DA0B-4F26-9C78-E8D80EC5324C}" type="presParOf" srcId="{839986D2-77AD-4817-9E39-DF9EE42A5216}" destId="{A5C77D20-06E2-4C79-895B-0F92E591D5B9}" srcOrd="0" destOrd="0" presId="urn:microsoft.com/office/officeart/2005/8/layout/pyramid1"/>
    <dgm:cxn modelId="{6D9C4CA9-CD12-415D-92B0-F26E1856DBFD}" type="presParOf" srcId="{839986D2-77AD-4817-9E39-DF9EE42A5216}" destId="{40E99C02-7E9B-4411-AF99-8071644BD6DE}" srcOrd="1" destOrd="0" presId="urn:microsoft.com/office/officeart/2005/8/layout/pyramid1"/>
    <dgm:cxn modelId="{7E662B95-C1E1-448B-9A2A-C441893D2D56}" type="presParOf" srcId="{4F5D02CF-3CF5-44A2-A563-DCD65D4D3E67}" destId="{8C88A5B5-9387-4CF0-A380-B0A2229EDFB5}" srcOrd="2" destOrd="0" presId="urn:microsoft.com/office/officeart/2005/8/layout/pyramid1"/>
    <dgm:cxn modelId="{F2C12959-C790-4166-ADBF-3384A78BCAC1}" type="presParOf" srcId="{8C88A5B5-9387-4CF0-A380-B0A2229EDFB5}" destId="{1F824B0A-1A2C-43E0-96E8-6240E23DC4B0}" srcOrd="0" destOrd="0" presId="urn:microsoft.com/office/officeart/2005/8/layout/pyramid1"/>
    <dgm:cxn modelId="{DEF9FABB-0F7B-4060-B2BF-11004DB9D116}" type="presParOf" srcId="{8C88A5B5-9387-4CF0-A380-B0A2229EDFB5}" destId="{DB40E345-E200-451C-9DC2-AA74A437EDB3}" srcOrd="1" destOrd="0" presId="urn:microsoft.com/office/officeart/2005/8/layout/pyramid1"/>
    <dgm:cxn modelId="{26E5E7D0-F2E6-40FF-B0B6-BE051051CA95}" type="presParOf" srcId="{4F5D02CF-3CF5-44A2-A563-DCD65D4D3E67}" destId="{BBEF2619-5DA4-4D0E-AC77-B64B6A259B0B}" srcOrd="3" destOrd="0" presId="urn:microsoft.com/office/officeart/2005/8/layout/pyramid1"/>
    <dgm:cxn modelId="{0D809D92-0BD9-4195-8C42-6876D1C374A5}" type="presParOf" srcId="{BBEF2619-5DA4-4D0E-AC77-B64B6A259B0B}" destId="{42B8477F-4EB6-414D-9E3D-9104E7D0550E}" srcOrd="0" destOrd="0" presId="urn:microsoft.com/office/officeart/2005/8/layout/pyramid1"/>
    <dgm:cxn modelId="{3474F309-AEB0-4205-9521-58C6EBA9D680}" type="presParOf" srcId="{BBEF2619-5DA4-4D0E-AC77-B64B6A259B0B}" destId="{298E174E-D034-487C-9082-521BD38671F9}" srcOrd="1" destOrd="0" presId="urn:microsoft.com/office/officeart/2005/8/layout/pyramid1"/>
    <dgm:cxn modelId="{B32E48DA-A189-4B1B-870E-2DDC12DCE369}" type="presParOf" srcId="{4F5D02CF-3CF5-44A2-A563-DCD65D4D3E67}" destId="{FC8AC785-D7A9-4F12-A1C2-BDA1EC7F058B}" srcOrd="4" destOrd="0" presId="urn:microsoft.com/office/officeart/2005/8/layout/pyramid1"/>
    <dgm:cxn modelId="{1190BE46-83A2-4CFF-A22A-CD698B20F009}" type="presParOf" srcId="{FC8AC785-D7A9-4F12-A1C2-BDA1EC7F058B}" destId="{B25F52DB-F579-4F4F-90F9-3BF6E9620AE7}" srcOrd="0" destOrd="0" presId="urn:microsoft.com/office/officeart/2005/8/layout/pyramid1"/>
    <dgm:cxn modelId="{2A6FAEFA-A6CC-4BE4-A2A0-6C9A91421794}" type="presParOf" srcId="{FC8AC785-D7A9-4F12-A1C2-BDA1EC7F058B}" destId="{9698CFA1-1BF2-4E28-A3C6-5E5EE405BDFD}" srcOrd="1" destOrd="0" presId="urn:microsoft.com/office/officeart/2005/8/layout/pyramid1"/>
    <dgm:cxn modelId="{A249F124-6571-4F45-97B2-C152840DD558}" type="presParOf" srcId="{4F5D02CF-3CF5-44A2-A563-DCD65D4D3E67}" destId="{356244EE-E379-4A6C-A694-71365CC8528F}" srcOrd="5" destOrd="0" presId="urn:microsoft.com/office/officeart/2005/8/layout/pyramid1"/>
    <dgm:cxn modelId="{3FEB22D4-616D-40FA-BF17-1AFE77396E0C}" type="presParOf" srcId="{356244EE-E379-4A6C-A694-71365CC8528F}" destId="{7AB7656D-5751-428D-9DA8-35BE47DB41F9}" srcOrd="0" destOrd="0" presId="urn:microsoft.com/office/officeart/2005/8/layout/pyramid1"/>
    <dgm:cxn modelId="{14F2D63A-2C73-465F-87FC-6C1DD2A8DE4F}" type="presParOf" srcId="{356244EE-E379-4A6C-A694-71365CC8528F}" destId="{5C099731-5B32-4810-8D28-7C0EA9E8ED53}" srcOrd="1" destOrd="0" presId="urn:microsoft.com/office/officeart/2005/8/layout/pyramid1"/>
    <dgm:cxn modelId="{A05FD21A-D37C-46A1-8FCC-66E7942AF111}" type="presParOf" srcId="{356244EE-E379-4A6C-A694-71365CC8528F}" destId="{D4835712-5798-49AD-A507-A134366F40E2}" srcOrd="2" destOrd="0" presId="urn:microsoft.com/office/officeart/2005/8/layout/pyramid1"/>
    <dgm:cxn modelId="{D5A3C489-8BB5-4713-AC14-4D368B54EB00}"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665F770-E79D-419B-AD42-61FB3B95B6F7}">
      <dgm:prSet/>
      <dgm:spPr/>
      <dgm:t>
        <a:bodyPr/>
        <a:lstStyle/>
        <a:p>
          <a:endParaRPr lang="en-US" dirty="0"/>
        </a:p>
      </dgm:t>
    </dgm:pt>
    <dgm:pt modelId="{A3DD60F2-D9ED-406C-B034-CA7E67920A43}" type="parTrans" cxnId="{DF65B7AF-9E84-4307-B07D-C5A0B06A93BA}">
      <dgm:prSet/>
      <dgm:spPr/>
      <dgm:t>
        <a:bodyPr/>
        <a:lstStyle/>
        <a:p>
          <a:endParaRPr lang="en-US"/>
        </a:p>
      </dgm:t>
    </dgm:pt>
    <dgm:pt modelId="{144967CF-673A-446D-9934-4E8D94F938DE}" type="sibTrans" cxnId="{DF65B7AF-9E84-4307-B07D-C5A0B06A93BA}">
      <dgm:prSet/>
      <dgm:spPr/>
      <dgm:t>
        <a:bodyPr/>
        <a:lstStyle/>
        <a:p>
          <a:endParaRPr lang="en-US"/>
        </a:p>
      </dgm:t>
    </dgm:pt>
    <dgm:pt modelId="{74D5D6CA-C2BC-43EF-B14B-FAE96590D6F4}">
      <dgm:prSet/>
      <dgm:spPr/>
      <dgm:t>
        <a:bodyPr/>
        <a:lstStyle/>
        <a:p>
          <a:pPr rtl="1"/>
          <a:r>
            <a:rPr lang="fa-IR" dirty="0" smtClean="0">
              <a:cs typeface="B Nazanin" panose="00000400000000000000" pitchFamily="2" charset="-78"/>
            </a:rPr>
            <a:t>کارگاه  دوچرخه ثابت سالنی با پیش نیاز آمادگی جسمانی، دروس تئوری (درجه 3) یا  لیسانس تربیت بدنی یا مدرک مربیگری یکی از رشته¬های ورزشی</a:t>
          </a:r>
          <a:endParaRPr lang="en-US" dirty="0">
            <a:cs typeface="B Nazanin" panose="00000400000000000000" pitchFamily="2" charset="-78"/>
          </a:endParaRPr>
        </a:p>
      </dgm:t>
    </dgm:pt>
    <dgm:pt modelId="{9FCC4C0D-DEBA-4E18-B9F6-024C082F7989}" type="parTrans" cxnId="{FE89A0FA-FCBC-48BA-84FF-98EFC8D28ED5}">
      <dgm:prSet/>
      <dgm:spPr/>
      <dgm:t>
        <a:bodyPr/>
        <a:lstStyle/>
        <a:p>
          <a:endParaRPr lang="en-US"/>
        </a:p>
      </dgm:t>
    </dgm:pt>
    <dgm:pt modelId="{B7F1051B-4C99-4E74-9025-FD4ADA7E674A}" type="sibTrans" cxnId="{FE89A0FA-FCBC-48BA-84FF-98EFC8D28ED5}">
      <dgm:prSet/>
      <dgm:spPr/>
      <dgm:t>
        <a:bodyPr/>
        <a:lstStyle/>
        <a:p>
          <a:endParaRPr lang="en-US"/>
        </a:p>
      </dgm:t>
    </dgm:pt>
    <dgm:pt modelId="{C0E41706-AF49-462A-AA4F-AC89FF954B29}">
      <dgm:prSet/>
      <dgm:spPr/>
      <dgm:t>
        <a:bodyPr/>
        <a:lstStyle/>
        <a:p>
          <a:endParaRPr lang="en-US" dirty="0"/>
        </a:p>
      </dgm:t>
    </dgm:pt>
    <dgm:pt modelId="{61BBFDBF-1DA3-4BF1-8C9A-5775D71EF444}" type="parTrans" cxnId="{A6966357-063F-4F57-94EC-15C61D395CF4}">
      <dgm:prSet/>
      <dgm:spPr/>
      <dgm:t>
        <a:bodyPr/>
        <a:lstStyle/>
        <a:p>
          <a:endParaRPr lang="en-US"/>
        </a:p>
      </dgm:t>
    </dgm:pt>
    <dgm:pt modelId="{3ABB0899-0DCC-4055-B951-E079BC4B0DFE}" type="sibTrans" cxnId="{A6966357-063F-4F57-94EC-15C61D395CF4}">
      <dgm:prSet/>
      <dgm:spPr/>
      <dgm:t>
        <a:bodyPr/>
        <a:lstStyle/>
        <a:p>
          <a:endParaRPr lang="en-US"/>
        </a:p>
      </dgm:t>
    </dgm:pt>
    <dgm:pt modelId="{9294EDA0-90BC-4C74-8C26-6E591523FB9A}">
      <dgm:prSet/>
      <dgm:spPr/>
      <dgm:t>
        <a:bodyPr/>
        <a:lstStyle/>
        <a:p>
          <a:pPr rtl="1"/>
          <a:r>
            <a:rPr lang="fa-IR" dirty="0" smtClean="0">
              <a:cs typeface="B Nazanin" panose="00000400000000000000" pitchFamily="2" charset="-78"/>
            </a:rPr>
            <a:t>دروس تئوری (درجه 2) و مربیگری درجه 3 و 75 امتیاز</a:t>
          </a:r>
          <a:endParaRPr lang="en-US" dirty="0">
            <a:cs typeface="B Nazanin" panose="00000400000000000000" pitchFamily="2" charset="-78"/>
          </a:endParaRPr>
        </a:p>
      </dgm:t>
    </dgm:pt>
    <dgm:pt modelId="{A199BD01-E64B-4C83-AC83-6CEF58B181B0}" type="parTrans" cxnId="{EE67E60A-A5B8-4D9F-9206-880FCF637DF2}">
      <dgm:prSet/>
      <dgm:spPr/>
      <dgm:t>
        <a:bodyPr/>
        <a:lstStyle/>
        <a:p>
          <a:endParaRPr lang="en-US"/>
        </a:p>
      </dgm:t>
    </dgm:pt>
    <dgm:pt modelId="{03C60680-A678-4BB1-B407-22E4B1EDE5C0}" type="sibTrans" cxnId="{EE67E60A-A5B8-4D9F-9206-880FCF637DF2}">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C3346DE5-CB46-4212-BEBD-A45F9C418AB1}" type="pres">
      <dgm:prSet presAssocID="{588F9E15-1A89-44F7-8B95-FDAC0F5AFE8B}" presName="acctBkgd" presStyleLbl="alignAcc1" presStyleIdx="0" presStyleCnt="2"/>
      <dgm:spPr/>
      <dgm:t>
        <a:bodyPr/>
        <a:lstStyle/>
        <a:p>
          <a:endParaRPr lang="en-US"/>
        </a:p>
      </dgm:t>
    </dgm:pt>
    <dgm:pt modelId="{56AFEA84-9637-4AE8-8154-1FFE464CA3D6}" type="pres">
      <dgm:prSet presAssocID="{588F9E15-1A89-44F7-8B95-FDAC0F5AFE8B}" presName="acctTx" presStyleLbl="alignAcc1" presStyleIdx="0" presStyleCnt="2">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1" presStyleCnt="2"/>
      <dgm:spPr/>
      <dgm:t>
        <a:bodyPr/>
        <a:lstStyle/>
        <a:p>
          <a:endParaRPr lang="en-US"/>
        </a:p>
      </dgm:t>
    </dgm:pt>
    <dgm:pt modelId="{EB8EA5E0-A2ED-471C-AC1D-BF22FA1B1CBC}" type="pres">
      <dgm:prSet presAssocID="{BA8C25EA-9161-4062-A752-4670AE437685}" presName="acctTx" presStyleLbl="alignAcc1" presStyleIdx="1" presStyleCnt="2">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E79920F7-98BB-46D7-A89A-55277163E915}" type="presOf" srcId="{E665F770-E79D-419B-AD42-61FB3B95B6F7}" destId="{EB8EA5E0-A2ED-471C-AC1D-BF22FA1B1CBC}" srcOrd="1" destOrd="0" presId="urn:microsoft.com/office/officeart/2005/8/layout/pyramid1"/>
    <dgm:cxn modelId="{65ADE719-07F9-46CE-B994-CA60CD12511A}" type="presOf" srcId="{74D5D6CA-C2BC-43EF-B14B-FAE96590D6F4}" destId="{EB8EA5E0-A2ED-471C-AC1D-BF22FA1B1CBC}" srcOrd="1" destOrd="1" presId="urn:microsoft.com/office/officeart/2005/8/layout/pyramid1"/>
    <dgm:cxn modelId="{946A6879-A1B9-4ECD-BE9B-47DFD364999E}" type="presOf" srcId="{BA8C25EA-9161-4062-A752-4670AE437685}" destId="{86056DB3-A1DF-48A7-91D0-0316C9925D12}" srcOrd="1" destOrd="0" presId="urn:microsoft.com/office/officeart/2005/8/layout/pyramid1"/>
    <dgm:cxn modelId="{C31C62E7-2774-44F6-AAD8-C967CEB54AE4}" type="presOf" srcId="{C0E41706-AF49-462A-AA4F-AC89FF954B29}" destId="{56AFEA84-9637-4AE8-8154-1FFE464CA3D6}"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331DA0ED-310E-4F36-8A27-EFC5AAE4C315}" type="presOf" srcId="{9294EDA0-90BC-4C74-8C26-6E591523FB9A}" destId="{56AFEA84-9637-4AE8-8154-1FFE464CA3D6}" srcOrd="1" destOrd="1" presId="urn:microsoft.com/office/officeart/2005/8/layout/pyramid1"/>
    <dgm:cxn modelId="{A6966357-063F-4F57-94EC-15C61D395CF4}" srcId="{588F9E15-1A89-44F7-8B95-FDAC0F5AFE8B}" destId="{C0E41706-AF49-462A-AA4F-AC89FF954B29}" srcOrd="0" destOrd="0" parTransId="{61BBFDBF-1DA3-4BF1-8C9A-5775D71EF444}" sibTransId="{3ABB0899-0DCC-4055-B951-E079BC4B0DFE}"/>
    <dgm:cxn modelId="{83B4254E-16D8-48BE-A363-D7A36848B2D7}" type="presOf" srcId="{2631C2D7-B020-42D6-800B-861020C68D51}" destId="{53E671AC-F892-438B-8F58-35826807C071}" srcOrd="0" destOrd="0" presId="urn:microsoft.com/office/officeart/2005/8/layout/pyramid1"/>
    <dgm:cxn modelId="{42C64127-67BB-497D-9A4D-47C83C5DC9C4}" type="presOf" srcId="{C4D11AF6-BEEF-47D2-B0BF-7BF8350CA01D}" destId="{4F5D02CF-3CF5-44A2-A563-DCD65D4D3E67}" srcOrd="0" destOrd="0" presId="urn:microsoft.com/office/officeart/2005/8/layout/pyramid1"/>
    <dgm:cxn modelId="{363C47FC-D902-47E7-BF0D-9EE70A58596F}" type="presOf" srcId="{BA8C25EA-9161-4062-A752-4670AE437685}" destId="{4705D800-ADFC-46E6-96E2-49CE6FC25680}" srcOrd="0" destOrd="0" presId="urn:microsoft.com/office/officeart/2005/8/layout/pyramid1"/>
    <dgm:cxn modelId="{EE67E60A-A5B8-4D9F-9206-880FCF637DF2}" srcId="{588F9E15-1A89-44F7-8B95-FDAC0F5AFE8B}" destId="{9294EDA0-90BC-4C74-8C26-6E591523FB9A}" srcOrd="1" destOrd="0" parTransId="{A199BD01-E64B-4C83-AC83-6CEF58B181B0}" sibTransId="{03C60680-A678-4BB1-B407-22E4B1EDE5C0}"/>
    <dgm:cxn modelId="{6A2DF29D-B7C2-4728-B009-5FA968FC3517}" type="presOf" srcId="{51C7D3D7-4925-45D8-B8D3-0C150FD69673}" destId="{A5C77D20-06E2-4C79-895B-0F92E591D5B9}" srcOrd="0" destOrd="0" presId="urn:microsoft.com/office/officeart/2005/8/layout/pyramid1"/>
    <dgm:cxn modelId="{2A73BE08-81B2-4E7A-9B4C-BEF589808779}" type="presOf" srcId="{BC796A79-57EA-4267-8E01-45A11E22516F}" destId="{298E174E-D034-487C-9082-521BD38671F9}" srcOrd="1" destOrd="0" presId="urn:microsoft.com/office/officeart/2005/8/layout/pyramid1"/>
    <dgm:cxn modelId="{7764E5A1-47C1-4B82-A689-9F2B61752817}" type="presOf" srcId="{588F9E15-1A89-44F7-8B95-FDAC0F5AFE8B}" destId="{B25F52DB-F579-4F4F-90F9-3BF6E9620AE7}" srcOrd="0" destOrd="0" presId="urn:microsoft.com/office/officeart/2005/8/layout/pyramid1"/>
    <dgm:cxn modelId="{3AEDFCF1-8991-4F8A-B25C-C48F21597235}" type="presOf" srcId="{DA087C53-32AE-47ED-B2D3-E4BE3C5533BE}" destId="{60A0C1E8-05F0-445E-956B-765A20CD26F8}" srcOrd="1" destOrd="0" presId="urn:microsoft.com/office/officeart/2005/8/layout/pyramid1"/>
    <dgm:cxn modelId="{112A5D6F-5737-4AD8-B58B-ECF506C4A067}" type="presOf" srcId="{E665F770-E79D-419B-AD42-61FB3B95B6F7}" destId="{9261FFC9-A05B-4A00-8072-EAD0BD165664}" srcOrd="0" destOrd="0" presId="urn:microsoft.com/office/officeart/2005/8/layout/pyramid1"/>
    <dgm:cxn modelId="{794EC6B3-D35A-437E-A2D9-25601CDD087D}" type="presOf" srcId="{588F9E15-1A89-44F7-8B95-FDAC0F5AFE8B}" destId="{9698CFA1-1BF2-4E28-A3C6-5E5EE405BDFD}"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59ABBBAD-790F-428A-8FAA-5B683A4AAF95}" srcId="{C4D11AF6-BEEF-47D2-B0BF-7BF8350CA01D}" destId="{BA8C25EA-9161-4062-A752-4670AE437685}" srcOrd="5" destOrd="0" parTransId="{DF560316-0912-4934-BF9E-894C550134C9}" sibTransId="{3DB83EF8-869B-45AF-914A-A5CB94438D48}"/>
    <dgm:cxn modelId="{19076C23-FE24-4C07-BC9C-489B6E564150}" type="presOf" srcId="{74D5D6CA-C2BC-43EF-B14B-FAE96590D6F4}" destId="{9261FFC9-A05B-4A00-8072-EAD0BD165664}" srcOrd="0" destOrd="1" presId="urn:microsoft.com/office/officeart/2005/8/layout/pyramid1"/>
    <dgm:cxn modelId="{5E314667-06FF-46EB-8C09-2DF32F92DB27}" type="presOf" srcId="{2631C2D7-B020-42D6-800B-861020C68D51}" destId="{80A5B6DF-C006-4EEB-B968-076524FAB5F7}" srcOrd="1" destOrd="0" presId="urn:microsoft.com/office/officeart/2005/8/layout/pyramid1"/>
    <dgm:cxn modelId="{FE89A0FA-FCBC-48BA-84FF-98EFC8D28ED5}" srcId="{BA8C25EA-9161-4062-A752-4670AE437685}" destId="{74D5D6CA-C2BC-43EF-B14B-FAE96590D6F4}" srcOrd="1" destOrd="0" parTransId="{9FCC4C0D-DEBA-4E18-B9F6-024C082F7989}" sibTransId="{B7F1051B-4C99-4E74-9025-FD4ADA7E674A}"/>
    <dgm:cxn modelId="{D0F4464E-ADE7-42B0-A344-9146368E325D}" type="presOf" srcId="{C0E41706-AF49-462A-AA4F-AC89FF954B29}" destId="{C3346DE5-CB46-4212-BEBD-A45F9C418AB1}" srcOrd="0" destOrd="0" presId="urn:microsoft.com/office/officeart/2005/8/layout/pyramid1"/>
    <dgm:cxn modelId="{DF65B7AF-9E84-4307-B07D-C5A0B06A93BA}" srcId="{BA8C25EA-9161-4062-A752-4670AE437685}" destId="{E665F770-E79D-419B-AD42-61FB3B95B6F7}" srcOrd="0" destOrd="0" parTransId="{A3DD60F2-D9ED-406C-B034-CA7E67920A43}" sibTransId="{144967CF-673A-446D-9934-4E8D94F938DE}"/>
    <dgm:cxn modelId="{D2C57CC7-29C3-42DB-8148-C3916CCD6B67}" type="presOf" srcId="{BC796A79-57EA-4267-8E01-45A11E22516F}" destId="{42B8477F-4EB6-414D-9E3D-9104E7D0550E}" srcOrd="0" destOrd="0" presId="urn:microsoft.com/office/officeart/2005/8/layout/pyramid1"/>
    <dgm:cxn modelId="{D42A5B38-0691-44CA-AA64-377F8477EBB7}" type="presOf" srcId="{51C7D3D7-4925-45D8-B8D3-0C150FD69673}" destId="{40E99C02-7E9B-4411-AF99-8071644BD6DE}"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F4401FE0-BD8C-4600-920C-C8D642CB8B08}" type="presOf" srcId="{9294EDA0-90BC-4C74-8C26-6E591523FB9A}" destId="{C3346DE5-CB46-4212-BEBD-A45F9C418AB1}" srcOrd="0" destOrd="1" presId="urn:microsoft.com/office/officeart/2005/8/layout/pyramid1"/>
    <dgm:cxn modelId="{33C415A5-93E5-4B83-A7B0-47D1269269DE}" type="presOf" srcId="{DA087C53-32AE-47ED-B2D3-E4BE3C5533BE}" destId="{2560D2E1-7919-4A46-A18B-72F6A4D80F8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A57D0D66-1851-4CF8-AD6F-E46441F59C5E}" type="presParOf" srcId="{4F5D02CF-3CF5-44A2-A563-DCD65D4D3E67}" destId="{6FA1F2A3-1448-4063-813E-1D65F58FE4AE}" srcOrd="0" destOrd="0" presId="urn:microsoft.com/office/officeart/2005/8/layout/pyramid1"/>
    <dgm:cxn modelId="{D6DE2109-7046-4BCC-A0DE-FF8EA64114A2}" type="presParOf" srcId="{6FA1F2A3-1448-4063-813E-1D65F58FE4AE}" destId="{53E671AC-F892-438B-8F58-35826807C071}" srcOrd="0" destOrd="0" presId="urn:microsoft.com/office/officeart/2005/8/layout/pyramid1"/>
    <dgm:cxn modelId="{6E4210A6-88BD-4F98-8D76-908A7E8833B3}" type="presParOf" srcId="{6FA1F2A3-1448-4063-813E-1D65F58FE4AE}" destId="{80A5B6DF-C006-4EEB-B968-076524FAB5F7}" srcOrd="1" destOrd="0" presId="urn:microsoft.com/office/officeart/2005/8/layout/pyramid1"/>
    <dgm:cxn modelId="{819272A2-15E0-4E8E-8940-F67FD4F6103D}" type="presParOf" srcId="{4F5D02CF-3CF5-44A2-A563-DCD65D4D3E67}" destId="{839986D2-77AD-4817-9E39-DF9EE42A5216}" srcOrd="1" destOrd="0" presId="urn:microsoft.com/office/officeart/2005/8/layout/pyramid1"/>
    <dgm:cxn modelId="{9E60862F-A510-46B0-A05A-95DBADA96293}" type="presParOf" srcId="{839986D2-77AD-4817-9E39-DF9EE42A5216}" destId="{A5C77D20-06E2-4C79-895B-0F92E591D5B9}" srcOrd="0" destOrd="0" presId="urn:microsoft.com/office/officeart/2005/8/layout/pyramid1"/>
    <dgm:cxn modelId="{54FE7279-7F52-409A-A60E-E77F4630FAA2}" type="presParOf" srcId="{839986D2-77AD-4817-9E39-DF9EE42A5216}" destId="{40E99C02-7E9B-4411-AF99-8071644BD6DE}" srcOrd="1" destOrd="0" presId="urn:microsoft.com/office/officeart/2005/8/layout/pyramid1"/>
    <dgm:cxn modelId="{B1E091D8-EEE8-47CD-B7E7-37A730D90890}" type="presParOf" srcId="{4F5D02CF-3CF5-44A2-A563-DCD65D4D3E67}" destId="{41DAD879-BD0A-46A2-B12B-B2090BDC3BB5}" srcOrd="2" destOrd="0" presId="urn:microsoft.com/office/officeart/2005/8/layout/pyramid1"/>
    <dgm:cxn modelId="{0CD1AB9F-38D2-42E8-8120-1A12B6660E9E}" type="presParOf" srcId="{41DAD879-BD0A-46A2-B12B-B2090BDC3BB5}" destId="{2560D2E1-7919-4A46-A18B-72F6A4D80F8E}" srcOrd="0" destOrd="0" presId="urn:microsoft.com/office/officeart/2005/8/layout/pyramid1"/>
    <dgm:cxn modelId="{92F3F229-FBA2-4465-86A5-F835478357B3}" type="presParOf" srcId="{41DAD879-BD0A-46A2-B12B-B2090BDC3BB5}" destId="{60A0C1E8-05F0-445E-956B-765A20CD26F8}" srcOrd="1" destOrd="0" presId="urn:microsoft.com/office/officeart/2005/8/layout/pyramid1"/>
    <dgm:cxn modelId="{8B609D23-B8A6-4CF2-A676-D7B13ED3A4D1}" type="presParOf" srcId="{4F5D02CF-3CF5-44A2-A563-DCD65D4D3E67}" destId="{BBEF2619-5DA4-4D0E-AC77-B64B6A259B0B}" srcOrd="3" destOrd="0" presId="urn:microsoft.com/office/officeart/2005/8/layout/pyramid1"/>
    <dgm:cxn modelId="{9AFA129C-23BA-463D-888F-8A4780C1A85C}" type="presParOf" srcId="{BBEF2619-5DA4-4D0E-AC77-B64B6A259B0B}" destId="{42B8477F-4EB6-414D-9E3D-9104E7D0550E}" srcOrd="0" destOrd="0" presId="urn:microsoft.com/office/officeart/2005/8/layout/pyramid1"/>
    <dgm:cxn modelId="{BA7AB623-B889-4C49-8FE0-FC9B955C8216}" type="presParOf" srcId="{BBEF2619-5DA4-4D0E-AC77-B64B6A259B0B}" destId="{298E174E-D034-487C-9082-521BD38671F9}" srcOrd="1" destOrd="0" presId="urn:microsoft.com/office/officeart/2005/8/layout/pyramid1"/>
    <dgm:cxn modelId="{7D59210B-F974-4BAF-B891-D4DE7F2BAB17}" type="presParOf" srcId="{4F5D02CF-3CF5-44A2-A563-DCD65D4D3E67}" destId="{FC8AC785-D7A9-4F12-A1C2-BDA1EC7F058B}" srcOrd="4" destOrd="0" presId="urn:microsoft.com/office/officeart/2005/8/layout/pyramid1"/>
    <dgm:cxn modelId="{8B3E1CCB-30BD-421E-BD2A-C8AEE6666247}" type="presParOf" srcId="{FC8AC785-D7A9-4F12-A1C2-BDA1EC7F058B}" destId="{C3346DE5-CB46-4212-BEBD-A45F9C418AB1}" srcOrd="0" destOrd="0" presId="urn:microsoft.com/office/officeart/2005/8/layout/pyramid1"/>
    <dgm:cxn modelId="{0F59FD93-BF88-4544-BFDB-71A778D0E017}" type="presParOf" srcId="{FC8AC785-D7A9-4F12-A1C2-BDA1EC7F058B}" destId="{56AFEA84-9637-4AE8-8154-1FFE464CA3D6}" srcOrd="1" destOrd="0" presId="urn:microsoft.com/office/officeart/2005/8/layout/pyramid1"/>
    <dgm:cxn modelId="{CFCBF98C-4F0B-49A9-A2D5-D3B3D45D0A32}" type="presParOf" srcId="{FC8AC785-D7A9-4F12-A1C2-BDA1EC7F058B}" destId="{B25F52DB-F579-4F4F-90F9-3BF6E9620AE7}" srcOrd="2" destOrd="0" presId="urn:microsoft.com/office/officeart/2005/8/layout/pyramid1"/>
    <dgm:cxn modelId="{1926BC0B-1908-40B6-A570-74C6F1B3B46E}" type="presParOf" srcId="{FC8AC785-D7A9-4F12-A1C2-BDA1EC7F058B}" destId="{9698CFA1-1BF2-4E28-A3C6-5E5EE405BDFD}" srcOrd="3" destOrd="0" presId="urn:microsoft.com/office/officeart/2005/8/layout/pyramid1"/>
    <dgm:cxn modelId="{7377603D-524D-4E4F-ACD2-4353C2074215}" type="presParOf" srcId="{4F5D02CF-3CF5-44A2-A563-DCD65D4D3E67}" destId="{72790EC6-AF40-495D-BBAD-C605356E4EB9}" srcOrd="5" destOrd="0" presId="urn:microsoft.com/office/officeart/2005/8/layout/pyramid1"/>
    <dgm:cxn modelId="{3CC6760C-12B4-4361-BB8F-B4B972D86FC6}" type="presParOf" srcId="{72790EC6-AF40-495D-BBAD-C605356E4EB9}" destId="{9261FFC9-A05B-4A00-8072-EAD0BD165664}" srcOrd="0" destOrd="0" presId="urn:microsoft.com/office/officeart/2005/8/layout/pyramid1"/>
    <dgm:cxn modelId="{BC6A6B6B-42F5-4B58-AACC-62610CA1BC26}" type="presParOf" srcId="{72790EC6-AF40-495D-BBAD-C605356E4EB9}" destId="{EB8EA5E0-A2ED-471C-AC1D-BF22FA1B1CBC}" srcOrd="1" destOrd="0" presId="urn:microsoft.com/office/officeart/2005/8/layout/pyramid1"/>
    <dgm:cxn modelId="{4689C9A0-D347-4833-A70C-1C55C5BD00F2}" type="presParOf" srcId="{72790EC6-AF40-495D-BBAD-C605356E4EB9}" destId="{4705D800-ADFC-46E6-96E2-49CE6FC25680}" srcOrd="2" destOrd="0" presId="urn:microsoft.com/office/officeart/2005/8/layout/pyramid1"/>
    <dgm:cxn modelId="{CA21E5A8-EF78-4E99-A0A5-6D755478CACC}"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FAF84025-57B8-44C5-B9D1-1734D50F648E}">
      <dgm:prSet/>
      <dgm:spPr/>
      <dgm:t>
        <a:bodyPr/>
        <a:lstStyle/>
        <a:p>
          <a:endParaRPr lang="en-US" dirty="0"/>
        </a:p>
      </dgm:t>
    </dgm:pt>
    <dgm:pt modelId="{BFD9CA77-D58E-4AC1-805C-2160D49074A3}" type="parTrans" cxnId="{36AFFC0F-19C7-4368-82D6-8F98AA23E120}">
      <dgm:prSet/>
      <dgm:spPr/>
      <dgm:t>
        <a:bodyPr/>
        <a:lstStyle/>
        <a:p>
          <a:endParaRPr lang="en-US"/>
        </a:p>
      </dgm:t>
    </dgm:pt>
    <dgm:pt modelId="{CE8254E5-E060-4DC7-A414-C3CDA4324DE5}" type="sibTrans" cxnId="{36AFFC0F-19C7-4368-82D6-8F98AA23E120}">
      <dgm:prSet/>
      <dgm:spPr/>
      <dgm:t>
        <a:bodyPr/>
        <a:lstStyle/>
        <a:p>
          <a:endParaRPr lang="en-US"/>
        </a:p>
      </dgm:t>
    </dgm:pt>
    <dgm:pt modelId="{CAFAD7B1-6F12-4F6F-B32F-ADB7117B934F}">
      <dgm:prSet/>
      <dgm:spPr/>
      <dgm:t>
        <a:bodyPr/>
        <a:lstStyle/>
        <a:p>
          <a:pPr rtl="1"/>
          <a:r>
            <a:rPr lang="fa-IR" dirty="0" smtClean="0">
              <a:cs typeface="B Nazanin" panose="00000400000000000000" pitchFamily="2" charset="-78"/>
            </a:rPr>
            <a:t>کارگاه دوچرخه ثابت سالنی</a:t>
          </a:r>
          <a:endParaRPr lang="en-US" dirty="0">
            <a:cs typeface="B Nazanin" panose="00000400000000000000" pitchFamily="2" charset="-78"/>
          </a:endParaRPr>
        </a:p>
      </dgm:t>
    </dgm:pt>
    <dgm:pt modelId="{1D8A0757-06F4-4A4E-9513-69068830C04E}" type="parTrans" cxnId="{A0D6E27B-DECC-4346-B8BF-A4C5439235DA}">
      <dgm:prSet/>
      <dgm:spPr/>
      <dgm:t>
        <a:bodyPr/>
        <a:lstStyle/>
        <a:p>
          <a:endParaRPr lang="en-US"/>
        </a:p>
      </dgm:t>
    </dgm:pt>
    <dgm:pt modelId="{9B3B5CC2-F693-421B-9E28-295FC6DF6DA4}" type="sibTrans" cxnId="{A0D6E27B-DECC-4346-B8BF-A4C5439235DA}">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4B4B776A-3C36-431D-9F25-1C93D0F87DCE}" type="presOf" srcId="{027A9672-A6F8-43C1-BDF9-0AF62E4310B5}" destId="{1F824B0A-1A2C-43E0-96E8-6240E23DC4B0}" srcOrd="0" destOrd="0" presId="urn:microsoft.com/office/officeart/2005/8/layout/pyramid1"/>
    <dgm:cxn modelId="{EDB072D5-2237-49DA-9921-027B2EBA5B6A}" type="presOf" srcId="{51C7D3D7-4925-45D8-B8D3-0C150FD69673}" destId="{40E99C02-7E9B-4411-AF99-8071644BD6DE}" srcOrd="1" destOrd="0" presId="urn:microsoft.com/office/officeart/2005/8/layout/pyramid1"/>
    <dgm:cxn modelId="{9FD027C7-5E90-4D6D-A5E2-A2B430CD4759}" type="presOf" srcId="{FAF84025-57B8-44C5-B9D1-1734D50F648E}" destId="{7AB7656D-5751-428D-9DA8-35BE47DB41F9}" srcOrd="0" destOrd="0" presId="urn:microsoft.com/office/officeart/2005/8/layout/pyramid1"/>
    <dgm:cxn modelId="{D9B07336-2924-4ABC-8756-2768FA0F7523}" type="presOf" srcId="{143ADFEE-E716-41FF-9A7E-C4C1C2BAA45E}" destId="{11CA3191-8005-40B5-89C9-FFEA85011F2B}" srcOrd="1" destOrd="0" presId="urn:microsoft.com/office/officeart/2005/8/layout/pyramid1"/>
    <dgm:cxn modelId="{82CC888A-A3C5-4369-9877-68573F7037E7}" type="presOf" srcId="{2631C2D7-B020-42D6-800B-861020C68D51}" destId="{80A5B6DF-C006-4EEB-B968-076524FAB5F7}" srcOrd="1" destOrd="0" presId="urn:microsoft.com/office/officeart/2005/8/layout/pyramid1"/>
    <dgm:cxn modelId="{4CF2626D-30BF-4046-BAF3-6EA018CE9A33}" type="presOf" srcId="{143ADFEE-E716-41FF-9A7E-C4C1C2BAA45E}" destId="{D4835712-5798-49AD-A507-A134366F40E2}" srcOrd="0" destOrd="0" presId="urn:microsoft.com/office/officeart/2005/8/layout/pyramid1"/>
    <dgm:cxn modelId="{2C040B1E-1204-456A-AA6E-CF7B6FBAB117}" type="presOf" srcId="{588F9E15-1A89-44F7-8B95-FDAC0F5AFE8B}" destId="{B25F52DB-F579-4F4F-90F9-3BF6E9620AE7}"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25F604A0-0AE2-40C9-9757-8536A8C6198E}" type="presOf" srcId="{2631C2D7-B020-42D6-800B-861020C68D51}" destId="{53E671AC-F892-438B-8F58-35826807C071}" srcOrd="0" destOrd="0" presId="urn:microsoft.com/office/officeart/2005/8/layout/pyramid1"/>
    <dgm:cxn modelId="{36AFFC0F-19C7-4368-82D6-8F98AA23E120}" srcId="{143ADFEE-E716-41FF-9A7E-C4C1C2BAA45E}" destId="{FAF84025-57B8-44C5-B9D1-1734D50F648E}" srcOrd="0" destOrd="0" parTransId="{BFD9CA77-D58E-4AC1-805C-2160D49074A3}" sibTransId="{CE8254E5-E060-4DC7-A414-C3CDA4324DE5}"/>
    <dgm:cxn modelId="{A0D6E27B-DECC-4346-B8BF-A4C5439235DA}" srcId="{143ADFEE-E716-41FF-9A7E-C4C1C2BAA45E}" destId="{CAFAD7B1-6F12-4F6F-B32F-ADB7117B934F}" srcOrd="1" destOrd="0" parTransId="{1D8A0757-06F4-4A4E-9513-69068830C04E}" sibTransId="{9B3B5CC2-F693-421B-9E28-295FC6DF6DA4}"/>
    <dgm:cxn modelId="{B53BBD6F-15E4-4B90-9FF9-3C47F6B34D21}" type="presOf" srcId="{51C7D3D7-4925-45D8-B8D3-0C150FD69673}" destId="{A5C77D20-06E2-4C79-895B-0F92E591D5B9}" srcOrd="0" destOrd="0" presId="urn:microsoft.com/office/officeart/2005/8/layout/pyramid1"/>
    <dgm:cxn modelId="{662378D0-96D0-4F83-9267-8266ECC33DA2}" type="presOf" srcId="{BC796A79-57EA-4267-8E01-45A11E22516F}" destId="{298E174E-D034-487C-9082-521BD38671F9}" srcOrd="1" destOrd="0" presId="urn:microsoft.com/office/officeart/2005/8/layout/pyramid1"/>
    <dgm:cxn modelId="{BBBB057E-AD35-45A9-B236-1D221553F445}" type="presOf" srcId="{CAFAD7B1-6F12-4F6F-B32F-ADB7117B934F}" destId="{7AB7656D-5751-428D-9DA8-35BE47DB41F9}" srcOrd="0" destOrd="1" presId="urn:microsoft.com/office/officeart/2005/8/layout/pyramid1"/>
    <dgm:cxn modelId="{C45BFBFA-B4DC-42B6-AB7A-B2E602A462F2}" type="presOf" srcId="{027A9672-A6F8-43C1-BDF9-0AF62E4310B5}" destId="{DB40E345-E200-451C-9DC2-AA74A437EDB3}" srcOrd="1" destOrd="0" presId="urn:microsoft.com/office/officeart/2005/8/layout/pyramid1"/>
    <dgm:cxn modelId="{D903F10A-9743-4D73-9798-21D2FDA43161}" type="presOf" srcId="{FAF84025-57B8-44C5-B9D1-1734D50F648E}" destId="{5C099731-5B32-4810-8D28-7C0EA9E8ED53}" srcOrd="1" destOrd="0" presId="urn:microsoft.com/office/officeart/2005/8/layout/pyramid1"/>
    <dgm:cxn modelId="{C17A8551-0DF3-4726-B29C-626B8C6B8BD4}" type="presOf" srcId="{588F9E15-1A89-44F7-8B95-FDAC0F5AFE8B}" destId="{9698CFA1-1BF2-4E28-A3C6-5E5EE405BDFD}" srcOrd="1" destOrd="0" presId="urn:microsoft.com/office/officeart/2005/8/layout/pyramid1"/>
    <dgm:cxn modelId="{DF7556F1-B510-4662-B466-6BCE5F85CE8A}" type="presOf" srcId="{C4D11AF6-BEEF-47D2-B0BF-7BF8350CA01D}" destId="{4F5D02CF-3CF5-44A2-A563-DCD65D4D3E67}"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37DB64D2-BEBD-44F0-8181-012F1CD86927}" type="presOf" srcId="{CAFAD7B1-6F12-4F6F-B32F-ADB7117B934F}" destId="{5C099731-5B32-4810-8D28-7C0EA9E8ED53}" srcOrd="1" destOrd="1" presId="urn:microsoft.com/office/officeart/2005/8/layout/pyramid1"/>
    <dgm:cxn modelId="{20BDC753-7AB4-47DE-A4B3-A9187FEB215F}" type="presOf" srcId="{BC796A79-57EA-4267-8E01-45A11E22516F}" destId="{42B8477F-4EB6-414D-9E3D-9104E7D0550E}"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E9AD451C-2450-46EF-8E54-61E38B066738}" type="presParOf" srcId="{4F5D02CF-3CF5-44A2-A563-DCD65D4D3E67}" destId="{6FA1F2A3-1448-4063-813E-1D65F58FE4AE}" srcOrd="0" destOrd="0" presId="urn:microsoft.com/office/officeart/2005/8/layout/pyramid1"/>
    <dgm:cxn modelId="{10EA2481-ECC2-41CF-AE93-9CE24FB0BFDA}" type="presParOf" srcId="{6FA1F2A3-1448-4063-813E-1D65F58FE4AE}" destId="{53E671AC-F892-438B-8F58-35826807C071}" srcOrd="0" destOrd="0" presId="urn:microsoft.com/office/officeart/2005/8/layout/pyramid1"/>
    <dgm:cxn modelId="{02D34C75-8AFC-4EA9-ACB0-38A294C091ED}" type="presParOf" srcId="{6FA1F2A3-1448-4063-813E-1D65F58FE4AE}" destId="{80A5B6DF-C006-4EEB-B968-076524FAB5F7}" srcOrd="1" destOrd="0" presId="urn:microsoft.com/office/officeart/2005/8/layout/pyramid1"/>
    <dgm:cxn modelId="{215D779F-8CA6-4D73-87D0-2F20CC988B60}" type="presParOf" srcId="{4F5D02CF-3CF5-44A2-A563-DCD65D4D3E67}" destId="{839986D2-77AD-4817-9E39-DF9EE42A5216}" srcOrd="1" destOrd="0" presId="urn:microsoft.com/office/officeart/2005/8/layout/pyramid1"/>
    <dgm:cxn modelId="{DE5E1771-1EC4-47BD-B4D8-87B579D25114}" type="presParOf" srcId="{839986D2-77AD-4817-9E39-DF9EE42A5216}" destId="{A5C77D20-06E2-4C79-895B-0F92E591D5B9}" srcOrd="0" destOrd="0" presId="urn:microsoft.com/office/officeart/2005/8/layout/pyramid1"/>
    <dgm:cxn modelId="{65E26656-5D2A-4F8E-9C5C-7260A3D959AF}" type="presParOf" srcId="{839986D2-77AD-4817-9E39-DF9EE42A5216}" destId="{40E99C02-7E9B-4411-AF99-8071644BD6DE}" srcOrd="1" destOrd="0" presId="urn:microsoft.com/office/officeart/2005/8/layout/pyramid1"/>
    <dgm:cxn modelId="{BB1EB96D-94A5-4D49-83E4-01F593A487B9}" type="presParOf" srcId="{4F5D02CF-3CF5-44A2-A563-DCD65D4D3E67}" destId="{8C88A5B5-9387-4CF0-A380-B0A2229EDFB5}" srcOrd="2" destOrd="0" presId="urn:microsoft.com/office/officeart/2005/8/layout/pyramid1"/>
    <dgm:cxn modelId="{F6B728AE-118F-4084-BBDF-6F2BA4E8809B}" type="presParOf" srcId="{8C88A5B5-9387-4CF0-A380-B0A2229EDFB5}" destId="{1F824B0A-1A2C-43E0-96E8-6240E23DC4B0}" srcOrd="0" destOrd="0" presId="urn:microsoft.com/office/officeart/2005/8/layout/pyramid1"/>
    <dgm:cxn modelId="{07E692F7-EBBD-49B6-99B9-3983D6F892B7}" type="presParOf" srcId="{8C88A5B5-9387-4CF0-A380-B0A2229EDFB5}" destId="{DB40E345-E200-451C-9DC2-AA74A437EDB3}" srcOrd="1" destOrd="0" presId="urn:microsoft.com/office/officeart/2005/8/layout/pyramid1"/>
    <dgm:cxn modelId="{CC38BBE2-09E5-49BA-8D12-7BE4D8BA73B1}" type="presParOf" srcId="{4F5D02CF-3CF5-44A2-A563-DCD65D4D3E67}" destId="{BBEF2619-5DA4-4D0E-AC77-B64B6A259B0B}" srcOrd="3" destOrd="0" presId="urn:microsoft.com/office/officeart/2005/8/layout/pyramid1"/>
    <dgm:cxn modelId="{E924EDFB-D0DA-4A74-AA07-78AE3D557724}" type="presParOf" srcId="{BBEF2619-5DA4-4D0E-AC77-B64B6A259B0B}" destId="{42B8477F-4EB6-414D-9E3D-9104E7D0550E}" srcOrd="0" destOrd="0" presId="urn:microsoft.com/office/officeart/2005/8/layout/pyramid1"/>
    <dgm:cxn modelId="{312C48DD-DDA1-4B9C-BB34-A52889CCE4B9}" type="presParOf" srcId="{BBEF2619-5DA4-4D0E-AC77-B64B6A259B0B}" destId="{298E174E-D034-487C-9082-521BD38671F9}" srcOrd="1" destOrd="0" presId="urn:microsoft.com/office/officeart/2005/8/layout/pyramid1"/>
    <dgm:cxn modelId="{5D178810-7306-45A2-9F2A-45F91F1DE2E2}" type="presParOf" srcId="{4F5D02CF-3CF5-44A2-A563-DCD65D4D3E67}" destId="{FC8AC785-D7A9-4F12-A1C2-BDA1EC7F058B}" srcOrd="4" destOrd="0" presId="urn:microsoft.com/office/officeart/2005/8/layout/pyramid1"/>
    <dgm:cxn modelId="{AB55CAF4-1A20-4E3B-A65D-C6A1517EE5AC}" type="presParOf" srcId="{FC8AC785-D7A9-4F12-A1C2-BDA1EC7F058B}" destId="{B25F52DB-F579-4F4F-90F9-3BF6E9620AE7}" srcOrd="0" destOrd="0" presId="urn:microsoft.com/office/officeart/2005/8/layout/pyramid1"/>
    <dgm:cxn modelId="{659F1189-A7D9-4D30-B665-8B53BC06417B}" type="presParOf" srcId="{FC8AC785-D7A9-4F12-A1C2-BDA1EC7F058B}" destId="{9698CFA1-1BF2-4E28-A3C6-5E5EE405BDFD}" srcOrd="1" destOrd="0" presId="urn:microsoft.com/office/officeart/2005/8/layout/pyramid1"/>
    <dgm:cxn modelId="{50BD1E3E-BCC5-45AA-BA9C-59A0AC9D92E5}" type="presParOf" srcId="{4F5D02CF-3CF5-44A2-A563-DCD65D4D3E67}" destId="{356244EE-E379-4A6C-A694-71365CC8528F}" srcOrd="5" destOrd="0" presId="urn:microsoft.com/office/officeart/2005/8/layout/pyramid1"/>
    <dgm:cxn modelId="{4B00A826-6A92-4763-9EAE-2A3C5E4053E4}" type="presParOf" srcId="{356244EE-E379-4A6C-A694-71365CC8528F}" destId="{7AB7656D-5751-428D-9DA8-35BE47DB41F9}" srcOrd="0" destOrd="0" presId="urn:microsoft.com/office/officeart/2005/8/layout/pyramid1"/>
    <dgm:cxn modelId="{2B18182D-A62F-485F-805B-9CBCF0BCD002}" type="presParOf" srcId="{356244EE-E379-4A6C-A694-71365CC8528F}" destId="{5C099731-5B32-4810-8D28-7C0EA9E8ED53}" srcOrd="1" destOrd="0" presId="urn:microsoft.com/office/officeart/2005/8/layout/pyramid1"/>
    <dgm:cxn modelId="{6DDE9AAA-4A18-41CD-B5BB-2DE71098FBDE}" type="presParOf" srcId="{356244EE-E379-4A6C-A694-71365CC8528F}" destId="{D4835712-5798-49AD-A507-A134366F40E2}" srcOrd="2" destOrd="0" presId="urn:microsoft.com/office/officeart/2005/8/layout/pyramid1"/>
    <dgm:cxn modelId="{BC577B89-8FFD-4CBF-87BD-C6198366BFAC}"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665F770-E79D-419B-AD42-61FB3B95B6F7}">
      <dgm:prSet/>
      <dgm:spPr/>
      <dgm:t>
        <a:bodyPr/>
        <a:lstStyle/>
        <a:p>
          <a:pPr rtl="1"/>
          <a:r>
            <a:rPr lang="fa-IR" dirty="0" smtClean="0">
              <a:cs typeface="B Nazanin" panose="00000400000000000000" pitchFamily="2" charset="-78"/>
            </a:rPr>
            <a:t>کارگاه فیوژن فیتنس با پیش نیاز آمادگی جسمانی، دروس تئوری (درجه 3) یا  لیسانس تربیت بدنی یا مدرک مربیگری یکی از رشته¬های ورزشی</a:t>
          </a:r>
          <a:endParaRPr lang="en-US" dirty="0">
            <a:cs typeface="B Nazanin" panose="00000400000000000000" pitchFamily="2" charset="-78"/>
          </a:endParaRPr>
        </a:p>
      </dgm:t>
    </dgm:pt>
    <dgm:pt modelId="{A3DD60F2-D9ED-406C-B034-CA7E67920A43}" type="parTrans" cxnId="{DF65B7AF-9E84-4307-B07D-C5A0B06A93BA}">
      <dgm:prSet/>
      <dgm:spPr/>
      <dgm:t>
        <a:bodyPr/>
        <a:lstStyle/>
        <a:p>
          <a:endParaRPr lang="en-US"/>
        </a:p>
      </dgm:t>
    </dgm:pt>
    <dgm:pt modelId="{144967CF-673A-446D-9934-4E8D94F938DE}" type="sibTrans" cxnId="{DF65B7AF-9E84-4307-B07D-C5A0B06A93BA}">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402C1BBA-458C-4D07-9C89-6020EC75C4AD}" type="presOf" srcId="{C4D11AF6-BEEF-47D2-B0BF-7BF8350CA01D}" destId="{4F5D02CF-3CF5-44A2-A563-DCD65D4D3E67}"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150AB39A-9FED-4085-AA27-4070995E36A1}" type="presOf" srcId="{588F9E15-1A89-44F7-8B95-FDAC0F5AFE8B}" destId="{9698CFA1-1BF2-4E28-A3C6-5E5EE405BDFD}" srcOrd="1" destOrd="0" presId="urn:microsoft.com/office/officeart/2005/8/layout/pyramid1"/>
    <dgm:cxn modelId="{72E2523A-B99A-4327-AC2D-552263353ECB}" type="presOf" srcId="{E665F770-E79D-419B-AD42-61FB3B95B6F7}" destId="{EB8EA5E0-A2ED-471C-AC1D-BF22FA1B1CBC}" srcOrd="1" destOrd="0" presId="urn:microsoft.com/office/officeart/2005/8/layout/pyramid1"/>
    <dgm:cxn modelId="{303F284C-93B2-4032-B6BB-09914BA57445}" type="presOf" srcId="{DA087C53-32AE-47ED-B2D3-E4BE3C5533BE}" destId="{2560D2E1-7919-4A46-A18B-72F6A4D80F8E}" srcOrd="0" destOrd="0" presId="urn:microsoft.com/office/officeart/2005/8/layout/pyramid1"/>
    <dgm:cxn modelId="{CCFD6A76-31E7-4FC2-8853-4DBBA481836D}" type="presOf" srcId="{BC796A79-57EA-4267-8E01-45A11E22516F}" destId="{42B8477F-4EB6-414D-9E3D-9104E7D0550E}" srcOrd="0" destOrd="0" presId="urn:microsoft.com/office/officeart/2005/8/layout/pyramid1"/>
    <dgm:cxn modelId="{1A624C88-F3B8-4F0F-809E-BBD49405FAA6}" type="presOf" srcId="{2631C2D7-B020-42D6-800B-861020C68D51}" destId="{80A5B6DF-C006-4EEB-B968-076524FAB5F7}" srcOrd="1" destOrd="0" presId="urn:microsoft.com/office/officeart/2005/8/layout/pyramid1"/>
    <dgm:cxn modelId="{DDA0B757-E51A-463B-9457-2358DA93EC96}" type="presOf" srcId="{DA087C53-32AE-47ED-B2D3-E4BE3C5533BE}" destId="{60A0C1E8-05F0-445E-956B-765A20CD26F8}" srcOrd="1" destOrd="0" presId="urn:microsoft.com/office/officeart/2005/8/layout/pyramid1"/>
    <dgm:cxn modelId="{E81E6A1D-90F5-40DF-87F9-476C11A7B805}" type="presOf" srcId="{588F9E15-1A89-44F7-8B95-FDAC0F5AFE8B}" destId="{B25F52DB-F579-4F4F-90F9-3BF6E9620AE7}" srcOrd="0" destOrd="0" presId="urn:microsoft.com/office/officeart/2005/8/layout/pyramid1"/>
    <dgm:cxn modelId="{58B55FEE-C65A-40DA-87F6-9A6619766D32}" type="presOf" srcId="{51C7D3D7-4925-45D8-B8D3-0C150FD69673}" destId="{40E99C02-7E9B-4411-AF99-8071644BD6DE}" srcOrd="1" destOrd="0" presId="urn:microsoft.com/office/officeart/2005/8/layout/pyramid1"/>
    <dgm:cxn modelId="{EAF245A5-9C9C-48B6-8D14-CC52E2F829BD}" type="presOf" srcId="{BA8C25EA-9161-4062-A752-4670AE437685}" destId="{4705D800-ADFC-46E6-96E2-49CE6FC25680}" srcOrd="0" destOrd="0" presId="urn:microsoft.com/office/officeart/2005/8/layout/pyramid1"/>
    <dgm:cxn modelId="{818B3ADD-8C2B-4B00-AB3C-F81D5D8F8501}" type="presOf" srcId="{2631C2D7-B020-42D6-800B-861020C68D51}" destId="{53E671AC-F892-438B-8F58-35826807C071}" srcOrd="0" destOrd="0" presId="urn:microsoft.com/office/officeart/2005/8/layout/pyramid1"/>
    <dgm:cxn modelId="{F486A0BC-AEE5-43E3-9B6E-157810192D38}" type="presOf" srcId="{BA8C25EA-9161-4062-A752-4670AE437685}" destId="{86056DB3-A1DF-48A7-91D0-0316C9925D12}"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8C129702-CDDC-4FA7-8CF6-40F8154F9FAF}" type="presOf" srcId="{51C7D3D7-4925-45D8-B8D3-0C150FD69673}" destId="{A5C77D20-06E2-4C79-895B-0F92E591D5B9}"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DF65B7AF-9E84-4307-B07D-C5A0B06A93BA}" srcId="{BA8C25EA-9161-4062-A752-4670AE437685}" destId="{E665F770-E79D-419B-AD42-61FB3B95B6F7}" srcOrd="0" destOrd="0" parTransId="{A3DD60F2-D9ED-406C-B034-CA7E67920A43}" sibTransId="{144967CF-673A-446D-9934-4E8D94F938DE}"/>
    <dgm:cxn modelId="{2FCD0EF0-5B8A-44ED-BF90-2529848B558D}" type="presOf" srcId="{BC796A79-57EA-4267-8E01-45A11E22516F}" destId="{298E174E-D034-487C-9082-521BD38671F9}"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D9F8986-A65B-4DBD-92EA-388FC4FFFFAB}" type="presOf" srcId="{E665F770-E79D-419B-AD42-61FB3B95B6F7}" destId="{9261FFC9-A05B-4A00-8072-EAD0BD165664}"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81828BE-E149-4A78-9E96-AC2BEC85EC7F}" type="presParOf" srcId="{4F5D02CF-3CF5-44A2-A563-DCD65D4D3E67}" destId="{6FA1F2A3-1448-4063-813E-1D65F58FE4AE}" srcOrd="0" destOrd="0" presId="urn:microsoft.com/office/officeart/2005/8/layout/pyramid1"/>
    <dgm:cxn modelId="{9989D4B8-1D9A-45C4-B549-B1966E72F1CC}" type="presParOf" srcId="{6FA1F2A3-1448-4063-813E-1D65F58FE4AE}" destId="{53E671AC-F892-438B-8F58-35826807C071}" srcOrd="0" destOrd="0" presId="urn:microsoft.com/office/officeart/2005/8/layout/pyramid1"/>
    <dgm:cxn modelId="{BE443188-C9A6-48DC-A12D-239CD37911BE}" type="presParOf" srcId="{6FA1F2A3-1448-4063-813E-1D65F58FE4AE}" destId="{80A5B6DF-C006-4EEB-B968-076524FAB5F7}" srcOrd="1" destOrd="0" presId="urn:microsoft.com/office/officeart/2005/8/layout/pyramid1"/>
    <dgm:cxn modelId="{2366BC3B-FBA7-49B0-8D8A-F85FD1EDDEB8}" type="presParOf" srcId="{4F5D02CF-3CF5-44A2-A563-DCD65D4D3E67}" destId="{839986D2-77AD-4817-9E39-DF9EE42A5216}" srcOrd="1" destOrd="0" presId="urn:microsoft.com/office/officeart/2005/8/layout/pyramid1"/>
    <dgm:cxn modelId="{5619909B-4E0C-4063-AB77-AC9F9BFFE845}" type="presParOf" srcId="{839986D2-77AD-4817-9E39-DF9EE42A5216}" destId="{A5C77D20-06E2-4C79-895B-0F92E591D5B9}" srcOrd="0" destOrd="0" presId="urn:microsoft.com/office/officeart/2005/8/layout/pyramid1"/>
    <dgm:cxn modelId="{D375AC29-87DF-494C-A959-19901BF80694}" type="presParOf" srcId="{839986D2-77AD-4817-9E39-DF9EE42A5216}" destId="{40E99C02-7E9B-4411-AF99-8071644BD6DE}" srcOrd="1" destOrd="0" presId="urn:microsoft.com/office/officeart/2005/8/layout/pyramid1"/>
    <dgm:cxn modelId="{04717440-852B-4661-AE5E-A9E45ADF619F}" type="presParOf" srcId="{4F5D02CF-3CF5-44A2-A563-DCD65D4D3E67}" destId="{41DAD879-BD0A-46A2-B12B-B2090BDC3BB5}" srcOrd="2" destOrd="0" presId="urn:microsoft.com/office/officeart/2005/8/layout/pyramid1"/>
    <dgm:cxn modelId="{D5F7727B-40A4-41CB-96BC-B256F51A2456}" type="presParOf" srcId="{41DAD879-BD0A-46A2-B12B-B2090BDC3BB5}" destId="{2560D2E1-7919-4A46-A18B-72F6A4D80F8E}" srcOrd="0" destOrd="0" presId="urn:microsoft.com/office/officeart/2005/8/layout/pyramid1"/>
    <dgm:cxn modelId="{53F8F2EB-16A1-4783-AD8E-8C2B14D329F0}" type="presParOf" srcId="{41DAD879-BD0A-46A2-B12B-B2090BDC3BB5}" destId="{60A0C1E8-05F0-445E-956B-765A20CD26F8}" srcOrd="1" destOrd="0" presId="urn:microsoft.com/office/officeart/2005/8/layout/pyramid1"/>
    <dgm:cxn modelId="{33F6A0C1-F0B0-4215-9FBE-A2DC500A0786}" type="presParOf" srcId="{4F5D02CF-3CF5-44A2-A563-DCD65D4D3E67}" destId="{BBEF2619-5DA4-4D0E-AC77-B64B6A259B0B}" srcOrd="3" destOrd="0" presId="urn:microsoft.com/office/officeart/2005/8/layout/pyramid1"/>
    <dgm:cxn modelId="{C0C5E5D0-87C3-4C11-A194-F06B5C3DF962}" type="presParOf" srcId="{BBEF2619-5DA4-4D0E-AC77-B64B6A259B0B}" destId="{42B8477F-4EB6-414D-9E3D-9104E7D0550E}" srcOrd="0" destOrd="0" presId="urn:microsoft.com/office/officeart/2005/8/layout/pyramid1"/>
    <dgm:cxn modelId="{D25FA259-2C12-4815-B36F-262DAD4CAE4F}" type="presParOf" srcId="{BBEF2619-5DA4-4D0E-AC77-B64B6A259B0B}" destId="{298E174E-D034-487C-9082-521BD38671F9}" srcOrd="1" destOrd="0" presId="urn:microsoft.com/office/officeart/2005/8/layout/pyramid1"/>
    <dgm:cxn modelId="{F671DDF6-2D8A-4948-831D-125FA96F708A}" type="presParOf" srcId="{4F5D02CF-3CF5-44A2-A563-DCD65D4D3E67}" destId="{FC8AC785-D7A9-4F12-A1C2-BDA1EC7F058B}" srcOrd="4" destOrd="0" presId="urn:microsoft.com/office/officeart/2005/8/layout/pyramid1"/>
    <dgm:cxn modelId="{87F4B705-6616-429C-B5BF-2C09E690D571}" type="presParOf" srcId="{FC8AC785-D7A9-4F12-A1C2-BDA1EC7F058B}" destId="{B25F52DB-F579-4F4F-90F9-3BF6E9620AE7}" srcOrd="0" destOrd="0" presId="urn:microsoft.com/office/officeart/2005/8/layout/pyramid1"/>
    <dgm:cxn modelId="{16ADDF70-1B73-4BA1-B52D-BFF42F9D32F0}" type="presParOf" srcId="{FC8AC785-D7A9-4F12-A1C2-BDA1EC7F058B}" destId="{9698CFA1-1BF2-4E28-A3C6-5E5EE405BDFD}" srcOrd="1" destOrd="0" presId="urn:microsoft.com/office/officeart/2005/8/layout/pyramid1"/>
    <dgm:cxn modelId="{F0B2E3C6-CB20-4A32-AD13-62EA9875AB33}" type="presParOf" srcId="{4F5D02CF-3CF5-44A2-A563-DCD65D4D3E67}" destId="{72790EC6-AF40-495D-BBAD-C605356E4EB9}" srcOrd="5" destOrd="0" presId="urn:microsoft.com/office/officeart/2005/8/layout/pyramid1"/>
    <dgm:cxn modelId="{83246F67-3C32-4E14-B365-DEFCC67EE07E}" type="presParOf" srcId="{72790EC6-AF40-495D-BBAD-C605356E4EB9}" destId="{9261FFC9-A05B-4A00-8072-EAD0BD165664}" srcOrd="0" destOrd="0" presId="urn:microsoft.com/office/officeart/2005/8/layout/pyramid1"/>
    <dgm:cxn modelId="{8D98A04E-C8F6-4064-B3C5-5EA66472018B}" type="presParOf" srcId="{72790EC6-AF40-495D-BBAD-C605356E4EB9}" destId="{EB8EA5E0-A2ED-471C-AC1D-BF22FA1B1CBC}" srcOrd="1" destOrd="0" presId="urn:microsoft.com/office/officeart/2005/8/layout/pyramid1"/>
    <dgm:cxn modelId="{9C76812A-F5A9-4F60-9657-19A4C4D790D7}" type="presParOf" srcId="{72790EC6-AF40-495D-BBAD-C605356E4EB9}" destId="{4705D800-ADFC-46E6-96E2-49CE6FC25680}" srcOrd="2" destOrd="0" presId="urn:microsoft.com/office/officeart/2005/8/layout/pyramid1"/>
    <dgm:cxn modelId="{87B11DB8-8B5A-46B8-BFB4-C9B7306A7AC8}"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FAF84025-57B8-44C5-B9D1-1734D50F648E}">
      <dgm:prSet/>
      <dgm:spPr/>
      <dgm:t>
        <a:bodyPr/>
        <a:lstStyle/>
        <a:p>
          <a:pPr rtl="1"/>
          <a:r>
            <a:rPr lang="fa-IR" dirty="0" smtClean="0">
              <a:cs typeface="B Nazanin" panose="00000400000000000000" pitchFamily="2" charset="-78"/>
            </a:rPr>
            <a:t>کارگاه فیوژن فیتنس</a:t>
          </a:r>
          <a:endParaRPr lang="en-US" dirty="0"/>
        </a:p>
      </dgm:t>
    </dgm:pt>
    <dgm:pt modelId="{BFD9CA77-D58E-4AC1-805C-2160D49074A3}" type="parTrans" cxnId="{36AFFC0F-19C7-4368-82D6-8F98AA23E120}">
      <dgm:prSet/>
      <dgm:spPr/>
      <dgm:t>
        <a:bodyPr/>
        <a:lstStyle/>
        <a:p>
          <a:endParaRPr lang="en-US"/>
        </a:p>
      </dgm:t>
    </dgm:pt>
    <dgm:pt modelId="{CE8254E5-E060-4DC7-A414-C3CDA4324DE5}" type="sibTrans" cxnId="{36AFFC0F-19C7-4368-82D6-8F98AA23E120}">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61B1111-69DF-441C-BF49-A6D0D3FB8FCF}" type="presOf" srcId="{BC796A79-57EA-4267-8E01-45A11E22516F}" destId="{298E174E-D034-487C-9082-521BD38671F9}"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7A9703A5-2E6A-4967-9B18-678E7B779E14}" type="presOf" srcId="{BC796A79-57EA-4267-8E01-45A11E22516F}" destId="{42B8477F-4EB6-414D-9E3D-9104E7D0550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8BF42B0D-2EAB-48E4-BCDB-CB4DD97E39C7}" type="presOf" srcId="{143ADFEE-E716-41FF-9A7E-C4C1C2BAA45E}" destId="{D4835712-5798-49AD-A507-A134366F40E2}" srcOrd="0" destOrd="0" presId="urn:microsoft.com/office/officeart/2005/8/layout/pyramid1"/>
    <dgm:cxn modelId="{F1BCFADD-DAEE-4178-9A2C-9B3675709F8E}" type="presOf" srcId="{51C7D3D7-4925-45D8-B8D3-0C150FD69673}" destId="{A5C77D20-06E2-4C79-895B-0F92E591D5B9}" srcOrd="0" destOrd="0" presId="urn:microsoft.com/office/officeart/2005/8/layout/pyramid1"/>
    <dgm:cxn modelId="{BE36DEA5-AEEA-471A-9E01-FE51499F0BC3}" type="presOf" srcId="{2631C2D7-B020-42D6-800B-861020C68D51}" destId="{80A5B6DF-C006-4EEB-B968-076524FAB5F7}" srcOrd="1" destOrd="0" presId="urn:microsoft.com/office/officeart/2005/8/layout/pyramid1"/>
    <dgm:cxn modelId="{4FEBB5BF-E84C-4907-B2DF-A8E9807301C4}" type="presOf" srcId="{143ADFEE-E716-41FF-9A7E-C4C1C2BAA45E}" destId="{11CA3191-8005-40B5-89C9-FFEA85011F2B}" srcOrd="1" destOrd="0" presId="urn:microsoft.com/office/officeart/2005/8/layout/pyramid1"/>
    <dgm:cxn modelId="{4FACAF05-2B9D-428A-80AC-3C935B794639}" type="presOf" srcId="{C4D11AF6-BEEF-47D2-B0BF-7BF8350CA01D}" destId="{4F5D02CF-3CF5-44A2-A563-DCD65D4D3E67}" srcOrd="0" destOrd="0" presId="urn:microsoft.com/office/officeart/2005/8/layout/pyramid1"/>
    <dgm:cxn modelId="{94AE2DF8-56C3-4264-83A0-5C684B497F61}" type="presOf" srcId="{2631C2D7-B020-42D6-800B-861020C68D51}" destId="{53E671AC-F892-438B-8F58-35826807C071}" srcOrd="0" destOrd="0" presId="urn:microsoft.com/office/officeart/2005/8/layout/pyramid1"/>
    <dgm:cxn modelId="{FD3FEE71-049B-4E0B-A10E-6AECD3982F88}" type="presOf" srcId="{027A9672-A6F8-43C1-BDF9-0AF62E4310B5}" destId="{1F824B0A-1A2C-43E0-96E8-6240E23DC4B0}"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DC142769-F008-4FFD-A338-1E17DE7085AC}" type="presOf" srcId="{FAF84025-57B8-44C5-B9D1-1734D50F648E}" destId="{7AB7656D-5751-428D-9DA8-35BE47DB41F9}" srcOrd="0" destOrd="0" presId="urn:microsoft.com/office/officeart/2005/8/layout/pyramid1"/>
    <dgm:cxn modelId="{62E51413-D09B-48C5-909B-F88617D285F0}" type="presOf" srcId="{588F9E15-1A89-44F7-8B95-FDAC0F5AFE8B}" destId="{B25F52DB-F579-4F4F-90F9-3BF6E9620AE7}" srcOrd="0" destOrd="0" presId="urn:microsoft.com/office/officeart/2005/8/layout/pyramid1"/>
    <dgm:cxn modelId="{4BAFF9AB-2604-4298-8CDF-BC7E7B8CB0FB}"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6221C634-76AC-48A5-A261-15F6756254E5}" type="presOf" srcId="{51C7D3D7-4925-45D8-B8D3-0C150FD69673}" destId="{40E99C02-7E9B-4411-AF99-8071644BD6DE}" srcOrd="1" destOrd="0" presId="urn:microsoft.com/office/officeart/2005/8/layout/pyramid1"/>
    <dgm:cxn modelId="{CBE9093A-19EB-49BB-BB87-EF130C2982B2}" type="presOf" srcId="{FAF84025-57B8-44C5-B9D1-1734D50F648E}" destId="{5C099731-5B32-4810-8D28-7C0EA9E8ED53}" srcOrd="1" destOrd="0" presId="urn:microsoft.com/office/officeart/2005/8/layout/pyramid1"/>
    <dgm:cxn modelId="{36AFFC0F-19C7-4368-82D6-8F98AA23E120}" srcId="{143ADFEE-E716-41FF-9A7E-C4C1C2BAA45E}" destId="{FAF84025-57B8-44C5-B9D1-1734D50F648E}" srcOrd="0" destOrd="0" parTransId="{BFD9CA77-D58E-4AC1-805C-2160D49074A3}" sibTransId="{CE8254E5-E060-4DC7-A414-C3CDA4324DE5}"/>
    <dgm:cxn modelId="{8FEC55EC-ABBE-479B-9767-7A6986B86826}" type="presOf" srcId="{027A9672-A6F8-43C1-BDF9-0AF62E4310B5}" destId="{DB40E345-E200-451C-9DC2-AA74A437EDB3}"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A1640369-CFDD-4A1F-B2BB-0AD8A7720B91}" type="presParOf" srcId="{4F5D02CF-3CF5-44A2-A563-DCD65D4D3E67}" destId="{6FA1F2A3-1448-4063-813E-1D65F58FE4AE}" srcOrd="0" destOrd="0" presId="urn:microsoft.com/office/officeart/2005/8/layout/pyramid1"/>
    <dgm:cxn modelId="{281A34EF-274D-42CA-9868-76A2314E09A7}" type="presParOf" srcId="{6FA1F2A3-1448-4063-813E-1D65F58FE4AE}" destId="{53E671AC-F892-438B-8F58-35826807C071}" srcOrd="0" destOrd="0" presId="urn:microsoft.com/office/officeart/2005/8/layout/pyramid1"/>
    <dgm:cxn modelId="{0B594864-9FC3-4809-941E-3D9D9D1715FC}" type="presParOf" srcId="{6FA1F2A3-1448-4063-813E-1D65F58FE4AE}" destId="{80A5B6DF-C006-4EEB-B968-076524FAB5F7}" srcOrd="1" destOrd="0" presId="urn:microsoft.com/office/officeart/2005/8/layout/pyramid1"/>
    <dgm:cxn modelId="{46AAA73E-39E2-48B4-A5FE-64F43D58B892}" type="presParOf" srcId="{4F5D02CF-3CF5-44A2-A563-DCD65D4D3E67}" destId="{839986D2-77AD-4817-9E39-DF9EE42A5216}" srcOrd="1" destOrd="0" presId="urn:microsoft.com/office/officeart/2005/8/layout/pyramid1"/>
    <dgm:cxn modelId="{72433F6C-702E-499B-9CF3-6147E34BA8D5}" type="presParOf" srcId="{839986D2-77AD-4817-9E39-DF9EE42A5216}" destId="{A5C77D20-06E2-4C79-895B-0F92E591D5B9}" srcOrd="0" destOrd="0" presId="urn:microsoft.com/office/officeart/2005/8/layout/pyramid1"/>
    <dgm:cxn modelId="{0D7D7E44-6758-497C-AE04-CCC99184070A}" type="presParOf" srcId="{839986D2-77AD-4817-9E39-DF9EE42A5216}" destId="{40E99C02-7E9B-4411-AF99-8071644BD6DE}" srcOrd="1" destOrd="0" presId="urn:microsoft.com/office/officeart/2005/8/layout/pyramid1"/>
    <dgm:cxn modelId="{5803D04F-1B2F-4E54-9FA5-C1D163FA27EF}" type="presParOf" srcId="{4F5D02CF-3CF5-44A2-A563-DCD65D4D3E67}" destId="{8C88A5B5-9387-4CF0-A380-B0A2229EDFB5}" srcOrd="2" destOrd="0" presId="urn:microsoft.com/office/officeart/2005/8/layout/pyramid1"/>
    <dgm:cxn modelId="{8B7CCFA4-CF6E-4AA9-A386-585F3DDE771F}" type="presParOf" srcId="{8C88A5B5-9387-4CF0-A380-B0A2229EDFB5}" destId="{1F824B0A-1A2C-43E0-96E8-6240E23DC4B0}" srcOrd="0" destOrd="0" presId="urn:microsoft.com/office/officeart/2005/8/layout/pyramid1"/>
    <dgm:cxn modelId="{9D5AD145-2038-4426-9BF2-D8F2ECC28355}" type="presParOf" srcId="{8C88A5B5-9387-4CF0-A380-B0A2229EDFB5}" destId="{DB40E345-E200-451C-9DC2-AA74A437EDB3}" srcOrd="1" destOrd="0" presId="urn:microsoft.com/office/officeart/2005/8/layout/pyramid1"/>
    <dgm:cxn modelId="{FB0C572D-0897-4412-A428-BDA5B5B0421B}" type="presParOf" srcId="{4F5D02CF-3CF5-44A2-A563-DCD65D4D3E67}" destId="{BBEF2619-5DA4-4D0E-AC77-B64B6A259B0B}" srcOrd="3" destOrd="0" presId="urn:microsoft.com/office/officeart/2005/8/layout/pyramid1"/>
    <dgm:cxn modelId="{2DAE2B97-C828-49A5-8ED1-599CEE62A4D8}" type="presParOf" srcId="{BBEF2619-5DA4-4D0E-AC77-B64B6A259B0B}" destId="{42B8477F-4EB6-414D-9E3D-9104E7D0550E}" srcOrd="0" destOrd="0" presId="urn:microsoft.com/office/officeart/2005/8/layout/pyramid1"/>
    <dgm:cxn modelId="{2EC22454-68F2-45AA-8A23-C8F6D320D3EC}" type="presParOf" srcId="{BBEF2619-5DA4-4D0E-AC77-B64B6A259B0B}" destId="{298E174E-D034-487C-9082-521BD38671F9}" srcOrd="1" destOrd="0" presId="urn:microsoft.com/office/officeart/2005/8/layout/pyramid1"/>
    <dgm:cxn modelId="{1AE476DA-4753-432C-A9D3-095D3D1DCC82}" type="presParOf" srcId="{4F5D02CF-3CF5-44A2-A563-DCD65D4D3E67}" destId="{FC8AC785-D7A9-4F12-A1C2-BDA1EC7F058B}" srcOrd="4" destOrd="0" presId="urn:microsoft.com/office/officeart/2005/8/layout/pyramid1"/>
    <dgm:cxn modelId="{14A5CBA4-136D-4128-A3DC-FB5EBA1F1C63}" type="presParOf" srcId="{FC8AC785-D7A9-4F12-A1C2-BDA1EC7F058B}" destId="{B25F52DB-F579-4F4F-90F9-3BF6E9620AE7}" srcOrd="0" destOrd="0" presId="urn:microsoft.com/office/officeart/2005/8/layout/pyramid1"/>
    <dgm:cxn modelId="{C4198C30-F9C2-4D37-A8E6-2FD2252581D3}" type="presParOf" srcId="{FC8AC785-D7A9-4F12-A1C2-BDA1EC7F058B}" destId="{9698CFA1-1BF2-4E28-A3C6-5E5EE405BDFD}" srcOrd="1" destOrd="0" presId="urn:microsoft.com/office/officeart/2005/8/layout/pyramid1"/>
    <dgm:cxn modelId="{BD1B81AC-5125-4079-BF18-FAD3361165C0}" type="presParOf" srcId="{4F5D02CF-3CF5-44A2-A563-DCD65D4D3E67}" destId="{356244EE-E379-4A6C-A694-71365CC8528F}" srcOrd="5" destOrd="0" presId="urn:microsoft.com/office/officeart/2005/8/layout/pyramid1"/>
    <dgm:cxn modelId="{E0384CE6-C279-45E9-9FAC-8E7AC2F9B87C}" type="presParOf" srcId="{356244EE-E379-4A6C-A694-71365CC8528F}" destId="{7AB7656D-5751-428D-9DA8-35BE47DB41F9}" srcOrd="0" destOrd="0" presId="urn:microsoft.com/office/officeart/2005/8/layout/pyramid1"/>
    <dgm:cxn modelId="{A76D2196-0A11-46CB-9F95-D4632172052E}" type="presParOf" srcId="{356244EE-E379-4A6C-A694-71365CC8528F}" destId="{5C099731-5B32-4810-8D28-7C0EA9E8ED53}" srcOrd="1" destOrd="0" presId="urn:microsoft.com/office/officeart/2005/8/layout/pyramid1"/>
    <dgm:cxn modelId="{59C10D54-6A39-475F-AC3D-E849421E7C7E}" type="presParOf" srcId="{356244EE-E379-4A6C-A694-71365CC8528F}" destId="{D4835712-5798-49AD-A507-A134366F40E2}" srcOrd="2" destOrd="0" presId="urn:microsoft.com/office/officeart/2005/8/layout/pyramid1"/>
    <dgm:cxn modelId="{32353577-6F29-4044-A865-168306E62526}"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915D39B0-03A2-40DB-BB4A-DCFCDA0E02E0}" type="presOf" srcId="{DA087C53-32AE-47ED-B2D3-E4BE3C5533BE}" destId="{60A0C1E8-05F0-445E-956B-765A20CD26F8}" srcOrd="1" destOrd="0" presId="urn:microsoft.com/office/officeart/2005/8/layout/pyramid1"/>
    <dgm:cxn modelId="{3E7B09D0-9E78-4827-BE2E-434608CFB3CC}" type="presOf" srcId="{2631C2D7-B020-42D6-800B-861020C68D51}" destId="{80A5B6DF-C006-4EEB-B968-076524FAB5F7}" srcOrd="1" destOrd="0" presId="urn:microsoft.com/office/officeart/2005/8/layout/pyramid1"/>
    <dgm:cxn modelId="{132950A2-9737-4682-851D-DF54DC281F8E}" type="presOf" srcId="{BC796A79-57EA-4267-8E01-45A11E22516F}" destId="{42B8477F-4EB6-414D-9E3D-9104E7D0550E}"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7EC1F05B-CB3E-4C39-9B7E-9A463A76BB4A}" type="presOf" srcId="{2631C2D7-B020-42D6-800B-861020C68D51}" destId="{53E671AC-F892-438B-8F58-35826807C071}" srcOrd="0" destOrd="0" presId="urn:microsoft.com/office/officeart/2005/8/layout/pyramid1"/>
    <dgm:cxn modelId="{76328833-07D2-4338-B0EF-5AF9B9549061}" type="presOf" srcId="{DA087C53-32AE-47ED-B2D3-E4BE3C5533BE}" destId="{2560D2E1-7919-4A46-A18B-72F6A4D80F8E}" srcOrd="0" destOrd="0" presId="urn:microsoft.com/office/officeart/2005/8/layout/pyramid1"/>
    <dgm:cxn modelId="{9AD973C0-CE39-4EA3-9D19-2ECE1904D4A3}" type="presOf" srcId="{588F9E15-1A89-44F7-8B95-FDAC0F5AFE8B}" destId="{9698CFA1-1BF2-4E28-A3C6-5E5EE405BDFD}"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E4AF59AA-3F44-48A7-894D-F2EF2CD7E84D}" type="presOf" srcId="{BA8C25EA-9161-4062-A752-4670AE437685}" destId="{4705D800-ADFC-46E6-96E2-49CE6FC25680}" srcOrd="0" destOrd="0" presId="urn:microsoft.com/office/officeart/2005/8/layout/pyramid1"/>
    <dgm:cxn modelId="{1FCEF372-DC4A-4B1E-8688-E52B8D15C54F}" type="presOf" srcId="{BA8C25EA-9161-4062-A752-4670AE437685}" destId="{86056DB3-A1DF-48A7-91D0-0316C9925D12}" srcOrd="1" destOrd="0" presId="urn:microsoft.com/office/officeart/2005/8/layout/pyramid1"/>
    <dgm:cxn modelId="{0CC44FC0-52A5-4D73-831A-22229C6E3653}" type="presOf" srcId="{51C7D3D7-4925-45D8-B8D3-0C150FD69673}" destId="{40E99C02-7E9B-4411-AF99-8071644BD6DE}" srcOrd="1" destOrd="0" presId="urn:microsoft.com/office/officeart/2005/8/layout/pyramid1"/>
    <dgm:cxn modelId="{9B082112-97FF-42E1-B946-9F56B0A3FB96}" type="presOf" srcId="{51C7D3D7-4925-45D8-B8D3-0C150FD69673}" destId="{A5C77D20-06E2-4C79-895B-0F92E591D5B9}" srcOrd="0" destOrd="0" presId="urn:microsoft.com/office/officeart/2005/8/layout/pyramid1"/>
    <dgm:cxn modelId="{D6E82678-6B00-4582-BD47-F8F72A3FA064}" type="presOf" srcId="{BC796A79-57EA-4267-8E01-45A11E22516F}" destId="{298E174E-D034-487C-9082-521BD38671F9}"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7EE26630-8314-411C-884C-F16B73229314}" type="presOf" srcId="{C4D11AF6-BEEF-47D2-B0BF-7BF8350CA01D}" destId="{4F5D02CF-3CF5-44A2-A563-DCD65D4D3E67}" srcOrd="0" destOrd="0" presId="urn:microsoft.com/office/officeart/2005/8/layout/pyramid1"/>
    <dgm:cxn modelId="{65D0823F-3FB3-46A0-8BAC-A6A5165B2518}" type="presOf" srcId="{588F9E15-1A89-44F7-8B95-FDAC0F5AFE8B}" destId="{B25F52DB-F579-4F4F-90F9-3BF6E9620AE7}" srcOrd="0" destOrd="0" presId="urn:microsoft.com/office/officeart/2005/8/layout/pyramid1"/>
    <dgm:cxn modelId="{28FBEB08-2276-4FBD-A22E-BB8B9BD43739}" type="presParOf" srcId="{4F5D02CF-3CF5-44A2-A563-DCD65D4D3E67}" destId="{6FA1F2A3-1448-4063-813E-1D65F58FE4AE}" srcOrd="0" destOrd="0" presId="urn:microsoft.com/office/officeart/2005/8/layout/pyramid1"/>
    <dgm:cxn modelId="{BB27877D-EE38-4B4D-A599-CCAC397FBB99}" type="presParOf" srcId="{6FA1F2A3-1448-4063-813E-1D65F58FE4AE}" destId="{53E671AC-F892-438B-8F58-35826807C071}" srcOrd="0" destOrd="0" presId="urn:microsoft.com/office/officeart/2005/8/layout/pyramid1"/>
    <dgm:cxn modelId="{D916B049-B0A7-41AE-87AB-B68141ED3862}" type="presParOf" srcId="{6FA1F2A3-1448-4063-813E-1D65F58FE4AE}" destId="{80A5B6DF-C006-4EEB-B968-076524FAB5F7}" srcOrd="1" destOrd="0" presId="urn:microsoft.com/office/officeart/2005/8/layout/pyramid1"/>
    <dgm:cxn modelId="{83AEA2CD-1147-49EE-B6F2-F1D93CA06F0B}" type="presParOf" srcId="{4F5D02CF-3CF5-44A2-A563-DCD65D4D3E67}" destId="{839986D2-77AD-4817-9E39-DF9EE42A5216}" srcOrd="1" destOrd="0" presId="urn:microsoft.com/office/officeart/2005/8/layout/pyramid1"/>
    <dgm:cxn modelId="{8A68BCBD-7E73-46E7-8C85-52CC2B94617D}" type="presParOf" srcId="{839986D2-77AD-4817-9E39-DF9EE42A5216}" destId="{A5C77D20-06E2-4C79-895B-0F92E591D5B9}" srcOrd="0" destOrd="0" presId="urn:microsoft.com/office/officeart/2005/8/layout/pyramid1"/>
    <dgm:cxn modelId="{3704D16A-973A-4F33-8698-F7ACB36B7125}" type="presParOf" srcId="{839986D2-77AD-4817-9E39-DF9EE42A5216}" destId="{40E99C02-7E9B-4411-AF99-8071644BD6DE}" srcOrd="1" destOrd="0" presId="urn:microsoft.com/office/officeart/2005/8/layout/pyramid1"/>
    <dgm:cxn modelId="{EF05D156-B509-46AD-B4C9-F968165B09EC}" type="presParOf" srcId="{4F5D02CF-3CF5-44A2-A563-DCD65D4D3E67}" destId="{41DAD879-BD0A-46A2-B12B-B2090BDC3BB5}" srcOrd="2" destOrd="0" presId="urn:microsoft.com/office/officeart/2005/8/layout/pyramid1"/>
    <dgm:cxn modelId="{AA5646B6-9910-454A-9F31-EC9F36DE0DBC}" type="presParOf" srcId="{41DAD879-BD0A-46A2-B12B-B2090BDC3BB5}" destId="{2560D2E1-7919-4A46-A18B-72F6A4D80F8E}" srcOrd="0" destOrd="0" presId="urn:microsoft.com/office/officeart/2005/8/layout/pyramid1"/>
    <dgm:cxn modelId="{4CAAC762-7187-416D-A4EE-9056F3C6757A}" type="presParOf" srcId="{41DAD879-BD0A-46A2-B12B-B2090BDC3BB5}" destId="{60A0C1E8-05F0-445E-956B-765A20CD26F8}" srcOrd="1" destOrd="0" presId="urn:microsoft.com/office/officeart/2005/8/layout/pyramid1"/>
    <dgm:cxn modelId="{14FCFCE3-290E-47F8-B577-667E0398C5F9}" type="presParOf" srcId="{4F5D02CF-3CF5-44A2-A563-DCD65D4D3E67}" destId="{BBEF2619-5DA4-4D0E-AC77-B64B6A259B0B}" srcOrd="3" destOrd="0" presId="urn:microsoft.com/office/officeart/2005/8/layout/pyramid1"/>
    <dgm:cxn modelId="{D91B0D17-9284-4828-A70A-C3F353DD15FE}" type="presParOf" srcId="{BBEF2619-5DA4-4D0E-AC77-B64B6A259B0B}" destId="{42B8477F-4EB6-414D-9E3D-9104E7D0550E}" srcOrd="0" destOrd="0" presId="urn:microsoft.com/office/officeart/2005/8/layout/pyramid1"/>
    <dgm:cxn modelId="{9E386655-5248-4B4F-8C89-CFEC84FCA0D9}" type="presParOf" srcId="{BBEF2619-5DA4-4D0E-AC77-B64B6A259B0B}" destId="{298E174E-D034-487C-9082-521BD38671F9}" srcOrd="1" destOrd="0" presId="urn:microsoft.com/office/officeart/2005/8/layout/pyramid1"/>
    <dgm:cxn modelId="{B269386E-E68E-4AA6-87EF-8687EB65E9AC}" type="presParOf" srcId="{4F5D02CF-3CF5-44A2-A563-DCD65D4D3E67}" destId="{FC8AC785-D7A9-4F12-A1C2-BDA1EC7F058B}" srcOrd="4" destOrd="0" presId="urn:microsoft.com/office/officeart/2005/8/layout/pyramid1"/>
    <dgm:cxn modelId="{3775899B-92C2-4D97-AB47-036329A49EFE}" type="presParOf" srcId="{FC8AC785-D7A9-4F12-A1C2-BDA1EC7F058B}" destId="{B25F52DB-F579-4F4F-90F9-3BF6E9620AE7}" srcOrd="0" destOrd="0" presId="urn:microsoft.com/office/officeart/2005/8/layout/pyramid1"/>
    <dgm:cxn modelId="{B453EB63-0572-4B02-93BA-B6D51AD03304}" type="presParOf" srcId="{FC8AC785-D7A9-4F12-A1C2-BDA1EC7F058B}" destId="{9698CFA1-1BF2-4E28-A3C6-5E5EE405BDFD}" srcOrd="1" destOrd="0" presId="urn:microsoft.com/office/officeart/2005/8/layout/pyramid1"/>
    <dgm:cxn modelId="{82ED9C99-4DBE-4BAA-8DDE-41FFC378A7A8}" type="presParOf" srcId="{4F5D02CF-3CF5-44A2-A563-DCD65D4D3E67}" destId="{72790EC6-AF40-495D-BBAD-C605356E4EB9}" srcOrd="5" destOrd="0" presId="urn:microsoft.com/office/officeart/2005/8/layout/pyramid1"/>
    <dgm:cxn modelId="{A0BA17D9-7C12-43BA-B090-5306F6571DC4}" type="presParOf" srcId="{72790EC6-AF40-495D-BBAD-C605356E4EB9}" destId="{4705D800-ADFC-46E6-96E2-49CE6FC25680}" srcOrd="0" destOrd="0" presId="urn:microsoft.com/office/officeart/2005/8/layout/pyramid1"/>
    <dgm:cxn modelId="{BBD9C9B8-200F-4F95-ABA6-72E990C67109}"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35F7679E-6668-4467-8BE5-F4EDBB7D81F2}" type="presOf" srcId="{2631C2D7-B020-42D6-800B-861020C68D51}" destId="{53E671AC-F892-438B-8F58-35826807C071}" srcOrd="0" destOrd="0" presId="urn:microsoft.com/office/officeart/2005/8/layout/pyramid1"/>
    <dgm:cxn modelId="{F8E6037D-30C7-46B2-AD85-5C4AF5A6C317}" type="presOf" srcId="{BC796A79-57EA-4267-8E01-45A11E22516F}" destId="{298E174E-D034-487C-9082-521BD38671F9}"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19D4AD01-A26B-4D0F-BE8F-701221A8C4DA}" type="presOf" srcId="{027A9672-A6F8-43C1-BDF9-0AF62E4310B5}" destId="{DB40E345-E200-451C-9DC2-AA74A437EDB3}"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F3E7666D-0D36-448D-86B0-2CBBE8A189E7}" type="presOf" srcId="{51C7D3D7-4925-45D8-B8D3-0C150FD69673}" destId="{40E99C02-7E9B-4411-AF99-8071644BD6DE}" srcOrd="1" destOrd="0" presId="urn:microsoft.com/office/officeart/2005/8/layout/pyramid1"/>
    <dgm:cxn modelId="{D9ACF5E4-5396-48DF-A6F3-79EF2872A7E3}" type="presOf" srcId="{BC796A79-57EA-4267-8E01-45A11E22516F}" destId="{42B8477F-4EB6-414D-9E3D-9104E7D0550E}"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E642BE02-CC5C-4E14-812E-3E3BD6BB2742}" type="presOf" srcId="{588F9E15-1A89-44F7-8B95-FDAC0F5AFE8B}" destId="{9698CFA1-1BF2-4E28-A3C6-5E5EE405BDFD}" srcOrd="1" destOrd="0" presId="urn:microsoft.com/office/officeart/2005/8/layout/pyramid1"/>
    <dgm:cxn modelId="{BBE67138-69E0-4F55-847D-998BF221D66C}" type="presOf" srcId="{51C7D3D7-4925-45D8-B8D3-0C150FD69673}" destId="{A5C77D20-06E2-4C79-895B-0F92E591D5B9}" srcOrd="0" destOrd="0" presId="urn:microsoft.com/office/officeart/2005/8/layout/pyramid1"/>
    <dgm:cxn modelId="{37261D1E-A47E-4F42-BCE9-3F4970EF97E8}" type="presOf" srcId="{143ADFEE-E716-41FF-9A7E-C4C1C2BAA45E}" destId="{D4835712-5798-49AD-A507-A134366F40E2}" srcOrd="0" destOrd="0" presId="urn:microsoft.com/office/officeart/2005/8/layout/pyramid1"/>
    <dgm:cxn modelId="{0B885D93-572A-4499-B336-C563ACB9ACF5}" type="presOf" srcId="{027A9672-A6F8-43C1-BDF9-0AF62E4310B5}" destId="{1F824B0A-1A2C-43E0-96E8-6240E23DC4B0}" srcOrd="0" destOrd="0" presId="urn:microsoft.com/office/officeart/2005/8/layout/pyramid1"/>
    <dgm:cxn modelId="{FE32A27B-A09A-4573-9FA1-54BD5C574654}" type="presOf" srcId="{2631C2D7-B020-42D6-800B-861020C68D51}" destId="{80A5B6DF-C006-4EEB-B968-076524FAB5F7}" srcOrd="1" destOrd="0" presId="urn:microsoft.com/office/officeart/2005/8/layout/pyramid1"/>
    <dgm:cxn modelId="{A2644C06-FBCC-469E-ADB3-72671661A986}"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4AC11144-4173-4126-820D-7B6631492CA0}" type="presOf" srcId="{C4D11AF6-BEEF-47D2-B0BF-7BF8350CA01D}" destId="{4F5D02CF-3CF5-44A2-A563-DCD65D4D3E67}" srcOrd="0" destOrd="0" presId="urn:microsoft.com/office/officeart/2005/8/layout/pyramid1"/>
    <dgm:cxn modelId="{E15B8064-10AF-4069-99B1-E5D803440556}" type="presOf" srcId="{143ADFEE-E716-41FF-9A7E-C4C1C2BAA45E}" destId="{11CA3191-8005-40B5-89C9-FFEA85011F2B}" srcOrd="1" destOrd="0" presId="urn:microsoft.com/office/officeart/2005/8/layout/pyramid1"/>
    <dgm:cxn modelId="{32C3754D-8510-42CC-A107-19B5D17BA557}" type="presParOf" srcId="{4F5D02CF-3CF5-44A2-A563-DCD65D4D3E67}" destId="{6FA1F2A3-1448-4063-813E-1D65F58FE4AE}" srcOrd="0" destOrd="0" presId="urn:microsoft.com/office/officeart/2005/8/layout/pyramid1"/>
    <dgm:cxn modelId="{4BD6AD5A-574A-4F66-B8B7-DDC70BD47EAC}" type="presParOf" srcId="{6FA1F2A3-1448-4063-813E-1D65F58FE4AE}" destId="{53E671AC-F892-438B-8F58-35826807C071}" srcOrd="0" destOrd="0" presId="urn:microsoft.com/office/officeart/2005/8/layout/pyramid1"/>
    <dgm:cxn modelId="{96AF857B-1B36-49ED-AC91-2F70EBEB13C6}" type="presParOf" srcId="{6FA1F2A3-1448-4063-813E-1D65F58FE4AE}" destId="{80A5B6DF-C006-4EEB-B968-076524FAB5F7}" srcOrd="1" destOrd="0" presId="urn:microsoft.com/office/officeart/2005/8/layout/pyramid1"/>
    <dgm:cxn modelId="{4F1D0958-E7B0-4326-B8FF-0057D3CBE785}" type="presParOf" srcId="{4F5D02CF-3CF5-44A2-A563-DCD65D4D3E67}" destId="{839986D2-77AD-4817-9E39-DF9EE42A5216}" srcOrd="1" destOrd="0" presId="urn:microsoft.com/office/officeart/2005/8/layout/pyramid1"/>
    <dgm:cxn modelId="{19C4F5CE-13A8-40FD-9B01-B48A6DC1E80E}" type="presParOf" srcId="{839986D2-77AD-4817-9E39-DF9EE42A5216}" destId="{A5C77D20-06E2-4C79-895B-0F92E591D5B9}" srcOrd="0" destOrd="0" presId="urn:microsoft.com/office/officeart/2005/8/layout/pyramid1"/>
    <dgm:cxn modelId="{BCCC4A7E-1D27-46CA-8D8C-3CFCDC9F385F}" type="presParOf" srcId="{839986D2-77AD-4817-9E39-DF9EE42A5216}" destId="{40E99C02-7E9B-4411-AF99-8071644BD6DE}" srcOrd="1" destOrd="0" presId="urn:microsoft.com/office/officeart/2005/8/layout/pyramid1"/>
    <dgm:cxn modelId="{05FCA1E8-71EA-4EAB-A58A-24CD71C3FBC9}" type="presParOf" srcId="{4F5D02CF-3CF5-44A2-A563-DCD65D4D3E67}" destId="{8C88A5B5-9387-4CF0-A380-B0A2229EDFB5}" srcOrd="2" destOrd="0" presId="urn:microsoft.com/office/officeart/2005/8/layout/pyramid1"/>
    <dgm:cxn modelId="{B214E764-81B9-43F8-A77A-65861408493F}" type="presParOf" srcId="{8C88A5B5-9387-4CF0-A380-B0A2229EDFB5}" destId="{1F824B0A-1A2C-43E0-96E8-6240E23DC4B0}" srcOrd="0" destOrd="0" presId="urn:microsoft.com/office/officeart/2005/8/layout/pyramid1"/>
    <dgm:cxn modelId="{89228F05-2D1A-46CD-9999-ADE9BBA8FA01}" type="presParOf" srcId="{8C88A5B5-9387-4CF0-A380-B0A2229EDFB5}" destId="{DB40E345-E200-451C-9DC2-AA74A437EDB3}" srcOrd="1" destOrd="0" presId="urn:microsoft.com/office/officeart/2005/8/layout/pyramid1"/>
    <dgm:cxn modelId="{2DFE1959-51FE-4123-8697-352CB70ADDFB}" type="presParOf" srcId="{4F5D02CF-3CF5-44A2-A563-DCD65D4D3E67}" destId="{BBEF2619-5DA4-4D0E-AC77-B64B6A259B0B}" srcOrd="3" destOrd="0" presId="urn:microsoft.com/office/officeart/2005/8/layout/pyramid1"/>
    <dgm:cxn modelId="{50CA32D7-971E-4D7A-A7D9-E5BA6E49C4A1}" type="presParOf" srcId="{BBEF2619-5DA4-4D0E-AC77-B64B6A259B0B}" destId="{42B8477F-4EB6-414D-9E3D-9104E7D0550E}" srcOrd="0" destOrd="0" presId="urn:microsoft.com/office/officeart/2005/8/layout/pyramid1"/>
    <dgm:cxn modelId="{79A3B46D-7BAD-4A29-BE9D-5EF70107D71F}" type="presParOf" srcId="{BBEF2619-5DA4-4D0E-AC77-B64B6A259B0B}" destId="{298E174E-D034-487C-9082-521BD38671F9}" srcOrd="1" destOrd="0" presId="urn:microsoft.com/office/officeart/2005/8/layout/pyramid1"/>
    <dgm:cxn modelId="{664EAFF7-1D25-4368-9127-62203BD894B8}" type="presParOf" srcId="{4F5D02CF-3CF5-44A2-A563-DCD65D4D3E67}" destId="{FC8AC785-D7A9-4F12-A1C2-BDA1EC7F058B}" srcOrd="4" destOrd="0" presId="urn:microsoft.com/office/officeart/2005/8/layout/pyramid1"/>
    <dgm:cxn modelId="{83ABFB91-A878-4A3D-89E6-115A3565E254}" type="presParOf" srcId="{FC8AC785-D7A9-4F12-A1C2-BDA1EC7F058B}" destId="{B25F52DB-F579-4F4F-90F9-3BF6E9620AE7}" srcOrd="0" destOrd="0" presId="urn:microsoft.com/office/officeart/2005/8/layout/pyramid1"/>
    <dgm:cxn modelId="{B13F83B7-AC14-4386-83AA-B27922D5C0A5}" type="presParOf" srcId="{FC8AC785-D7A9-4F12-A1C2-BDA1EC7F058B}" destId="{9698CFA1-1BF2-4E28-A3C6-5E5EE405BDFD}" srcOrd="1" destOrd="0" presId="urn:microsoft.com/office/officeart/2005/8/layout/pyramid1"/>
    <dgm:cxn modelId="{CC08D081-CB9F-4948-A6C0-5121DA0B2EB5}" type="presParOf" srcId="{4F5D02CF-3CF5-44A2-A563-DCD65D4D3E67}" destId="{356244EE-E379-4A6C-A694-71365CC8528F}" srcOrd="5" destOrd="0" presId="urn:microsoft.com/office/officeart/2005/8/layout/pyramid1"/>
    <dgm:cxn modelId="{07C04454-92C0-4DFC-A511-9D4CF3DFBD9E}" type="presParOf" srcId="{356244EE-E379-4A6C-A694-71365CC8528F}" destId="{D4835712-5798-49AD-A507-A134366F40E2}" srcOrd="0" destOrd="0" presId="urn:microsoft.com/office/officeart/2005/8/layout/pyramid1"/>
    <dgm:cxn modelId="{8C016C95-0C4A-4781-B484-DBC678866E26}"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1200" b="1" dirty="0" smtClean="0">
              <a:cs typeface="B Nazanin" panose="00000400000000000000" pitchFamily="2" charset="-78"/>
            </a:rPr>
            <a:t>مدرسی درجه 1</a:t>
          </a:r>
          <a:endParaRPr lang="en-US" sz="12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505F1CF-06C6-422A-8F20-DE2C0210C0E9}" type="presOf" srcId="{143ADFEE-E716-41FF-9A7E-C4C1C2BAA45E}" destId="{11CA3191-8005-40B5-89C9-FFEA85011F2B}"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E56BC07C-A3AC-44D9-AD64-D146D9FF6ACD}" type="presOf" srcId="{51C7D3D7-4925-45D8-B8D3-0C150FD69673}" destId="{A5C77D20-06E2-4C79-895B-0F92E591D5B9}" srcOrd="0" destOrd="0" presId="urn:microsoft.com/office/officeart/2005/8/layout/pyramid1"/>
    <dgm:cxn modelId="{7B3208D1-0673-4BF8-8FA1-597E86107961}" type="presOf" srcId="{027A9672-A6F8-43C1-BDF9-0AF62E4310B5}" destId="{1F824B0A-1A2C-43E0-96E8-6240E23DC4B0}" srcOrd="0" destOrd="0" presId="urn:microsoft.com/office/officeart/2005/8/layout/pyramid1"/>
    <dgm:cxn modelId="{FE98D3E9-7A10-481C-9E6C-C52476311435}" type="presOf" srcId="{C4D11AF6-BEEF-47D2-B0BF-7BF8350CA01D}" destId="{4F5D02CF-3CF5-44A2-A563-DCD65D4D3E67}" srcOrd="0" destOrd="0" presId="urn:microsoft.com/office/officeart/2005/8/layout/pyramid1"/>
    <dgm:cxn modelId="{C66C4DB8-4440-4789-976E-020DE05759CE}" type="presOf" srcId="{51C7D3D7-4925-45D8-B8D3-0C150FD69673}" destId="{40E99C02-7E9B-4411-AF99-8071644BD6DE}" srcOrd="1" destOrd="0" presId="urn:microsoft.com/office/officeart/2005/8/layout/pyramid1"/>
    <dgm:cxn modelId="{39328776-0AA4-45F4-8419-06446A9A1ED5}" type="presOf" srcId="{BC796A79-57EA-4267-8E01-45A11E22516F}" destId="{42B8477F-4EB6-414D-9E3D-9104E7D0550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3A80245F-663B-4B1C-9A47-A625BDED5836}" type="presOf" srcId="{588F9E15-1A89-44F7-8B95-FDAC0F5AFE8B}" destId="{9698CFA1-1BF2-4E28-A3C6-5E5EE405BDFD}"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A4D610E7-545C-40DE-A9A3-EA834013388F}" srcId="{C4D11AF6-BEEF-47D2-B0BF-7BF8350CA01D}" destId="{51C7D3D7-4925-45D8-B8D3-0C150FD69673}" srcOrd="1" destOrd="0" parTransId="{5321564D-7A44-49A3-B929-8D33B10CCF9A}" sibTransId="{12A6DC1B-B9C0-44B2-A4C7-0CBEDB72FC49}"/>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9813D7AB-6B60-42D7-AE2A-87CC5DD1F514}" type="presOf" srcId="{588F9E15-1A89-44F7-8B95-FDAC0F5AFE8B}" destId="{B25F52DB-F579-4F4F-90F9-3BF6E9620AE7}" srcOrd="0" destOrd="0" presId="urn:microsoft.com/office/officeart/2005/8/layout/pyramid1"/>
    <dgm:cxn modelId="{FB811A78-19EA-4E69-A1B7-2B7E7B18864C}" type="presOf" srcId="{2631C2D7-B020-42D6-800B-861020C68D51}" destId="{53E671AC-F892-438B-8F58-35826807C071}" srcOrd="0" destOrd="0" presId="urn:microsoft.com/office/officeart/2005/8/layout/pyramid1"/>
    <dgm:cxn modelId="{0FCCDD57-1A33-4594-86DE-6194856D9492}" type="presOf" srcId="{027A9672-A6F8-43C1-BDF9-0AF62E4310B5}" destId="{DB40E345-E200-451C-9DC2-AA74A437EDB3}" srcOrd="1" destOrd="0" presId="urn:microsoft.com/office/officeart/2005/8/layout/pyramid1"/>
    <dgm:cxn modelId="{1702C920-6E5F-44DE-9021-BF8430DB42C2}" type="presOf" srcId="{143ADFEE-E716-41FF-9A7E-C4C1C2BAA45E}" destId="{D4835712-5798-49AD-A507-A134366F40E2}" srcOrd="0" destOrd="0" presId="urn:microsoft.com/office/officeart/2005/8/layout/pyramid1"/>
    <dgm:cxn modelId="{A150BAA1-B39B-43BA-ACDE-E4973ED19EED}" type="presOf" srcId="{BC796A79-57EA-4267-8E01-45A11E22516F}" destId="{298E174E-D034-487C-9082-521BD38671F9}" srcOrd="1" destOrd="0" presId="urn:microsoft.com/office/officeart/2005/8/layout/pyramid1"/>
    <dgm:cxn modelId="{0AE6218D-8B13-4AA1-B199-ED629FC97D1D}" type="presOf" srcId="{2631C2D7-B020-42D6-800B-861020C68D51}" destId="{80A5B6DF-C006-4EEB-B968-076524FAB5F7}" srcOrd="1" destOrd="0" presId="urn:microsoft.com/office/officeart/2005/8/layout/pyramid1"/>
    <dgm:cxn modelId="{B979F8DC-187C-48B5-98CF-46C42CFDDBA4}" type="presParOf" srcId="{4F5D02CF-3CF5-44A2-A563-DCD65D4D3E67}" destId="{6FA1F2A3-1448-4063-813E-1D65F58FE4AE}" srcOrd="0" destOrd="0" presId="urn:microsoft.com/office/officeart/2005/8/layout/pyramid1"/>
    <dgm:cxn modelId="{B0292353-A9BB-4C18-8870-C9E5190D8FFE}" type="presParOf" srcId="{6FA1F2A3-1448-4063-813E-1D65F58FE4AE}" destId="{53E671AC-F892-438B-8F58-35826807C071}" srcOrd="0" destOrd="0" presId="urn:microsoft.com/office/officeart/2005/8/layout/pyramid1"/>
    <dgm:cxn modelId="{6A580662-BDFA-46CB-A84E-5FF11C327FB1}" type="presParOf" srcId="{6FA1F2A3-1448-4063-813E-1D65F58FE4AE}" destId="{80A5B6DF-C006-4EEB-B968-076524FAB5F7}" srcOrd="1" destOrd="0" presId="urn:microsoft.com/office/officeart/2005/8/layout/pyramid1"/>
    <dgm:cxn modelId="{678BB0FE-F3AB-487E-A624-E5E018EA4502}" type="presParOf" srcId="{4F5D02CF-3CF5-44A2-A563-DCD65D4D3E67}" destId="{839986D2-77AD-4817-9E39-DF9EE42A5216}" srcOrd="1" destOrd="0" presId="urn:microsoft.com/office/officeart/2005/8/layout/pyramid1"/>
    <dgm:cxn modelId="{AD5EEBEA-9E78-4280-A07E-6EAE9D783CAA}" type="presParOf" srcId="{839986D2-77AD-4817-9E39-DF9EE42A5216}" destId="{A5C77D20-06E2-4C79-895B-0F92E591D5B9}" srcOrd="0" destOrd="0" presId="urn:microsoft.com/office/officeart/2005/8/layout/pyramid1"/>
    <dgm:cxn modelId="{ABA1335F-A51D-40F5-8EF6-8A4859D4EF86}" type="presParOf" srcId="{839986D2-77AD-4817-9E39-DF9EE42A5216}" destId="{40E99C02-7E9B-4411-AF99-8071644BD6DE}" srcOrd="1" destOrd="0" presId="urn:microsoft.com/office/officeart/2005/8/layout/pyramid1"/>
    <dgm:cxn modelId="{3420432E-D1E2-40AD-BC04-BE05EB12F2BA}" type="presParOf" srcId="{4F5D02CF-3CF5-44A2-A563-DCD65D4D3E67}" destId="{8C88A5B5-9387-4CF0-A380-B0A2229EDFB5}" srcOrd="2" destOrd="0" presId="urn:microsoft.com/office/officeart/2005/8/layout/pyramid1"/>
    <dgm:cxn modelId="{03086BBB-5619-4A37-97EC-6C84BF0E5D30}" type="presParOf" srcId="{8C88A5B5-9387-4CF0-A380-B0A2229EDFB5}" destId="{1F824B0A-1A2C-43E0-96E8-6240E23DC4B0}" srcOrd="0" destOrd="0" presId="urn:microsoft.com/office/officeart/2005/8/layout/pyramid1"/>
    <dgm:cxn modelId="{5C64A34C-9ADA-4601-9E18-346DB4F9BA27}" type="presParOf" srcId="{8C88A5B5-9387-4CF0-A380-B0A2229EDFB5}" destId="{DB40E345-E200-451C-9DC2-AA74A437EDB3}" srcOrd="1" destOrd="0" presId="urn:microsoft.com/office/officeart/2005/8/layout/pyramid1"/>
    <dgm:cxn modelId="{EBE0FC4E-91C7-4B9C-8D0F-BB7C2A18EDA5}" type="presParOf" srcId="{4F5D02CF-3CF5-44A2-A563-DCD65D4D3E67}" destId="{BBEF2619-5DA4-4D0E-AC77-B64B6A259B0B}" srcOrd="3" destOrd="0" presId="urn:microsoft.com/office/officeart/2005/8/layout/pyramid1"/>
    <dgm:cxn modelId="{A86C1879-2D9D-4650-82A1-47ECBC4FA4D3}" type="presParOf" srcId="{BBEF2619-5DA4-4D0E-AC77-B64B6A259B0B}" destId="{42B8477F-4EB6-414D-9E3D-9104E7D0550E}" srcOrd="0" destOrd="0" presId="urn:microsoft.com/office/officeart/2005/8/layout/pyramid1"/>
    <dgm:cxn modelId="{8237071F-219D-464C-90D0-C9C5C768A0C5}" type="presParOf" srcId="{BBEF2619-5DA4-4D0E-AC77-B64B6A259B0B}" destId="{298E174E-D034-487C-9082-521BD38671F9}" srcOrd="1" destOrd="0" presId="urn:microsoft.com/office/officeart/2005/8/layout/pyramid1"/>
    <dgm:cxn modelId="{78023EA8-A19F-4A93-8D31-15903BD94A6B}" type="presParOf" srcId="{4F5D02CF-3CF5-44A2-A563-DCD65D4D3E67}" destId="{FC8AC785-D7A9-4F12-A1C2-BDA1EC7F058B}" srcOrd="4" destOrd="0" presId="urn:microsoft.com/office/officeart/2005/8/layout/pyramid1"/>
    <dgm:cxn modelId="{506BAED1-B991-43BE-89C0-130B1503FC01}" type="presParOf" srcId="{FC8AC785-D7A9-4F12-A1C2-BDA1EC7F058B}" destId="{B25F52DB-F579-4F4F-90F9-3BF6E9620AE7}" srcOrd="0" destOrd="0" presId="urn:microsoft.com/office/officeart/2005/8/layout/pyramid1"/>
    <dgm:cxn modelId="{FB1B9940-EAC8-4133-B7DE-79A2C23B2414}" type="presParOf" srcId="{FC8AC785-D7A9-4F12-A1C2-BDA1EC7F058B}" destId="{9698CFA1-1BF2-4E28-A3C6-5E5EE405BDFD}" srcOrd="1" destOrd="0" presId="urn:microsoft.com/office/officeart/2005/8/layout/pyramid1"/>
    <dgm:cxn modelId="{BD82684E-5878-445B-A065-025EFC89D35D}" type="presParOf" srcId="{4F5D02CF-3CF5-44A2-A563-DCD65D4D3E67}" destId="{356244EE-E379-4A6C-A694-71365CC8528F}" srcOrd="5" destOrd="0" presId="urn:microsoft.com/office/officeart/2005/8/layout/pyramid1"/>
    <dgm:cxn modelId="{778EC28F-36A8-4CD8-BA2B-2A0D95F2665D}" type="presParOf" srcId="{356244EE-E379-4A6C-A694-71365CC8528F}" destId="{D4835712-5798-49AD-A507-A134366F40E2}" srcOrd="0" destOrd="0" presId="urn:microsoft.com/office/officeart/2005/8/layout/pyramid1"/>
    <dgm:cxn modelId="{8217165F-3860-4ABE-9246-69EE580F83C2}"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69B0A334-A933-4BF5-8385-504BF6FA8655}" type="presOf" srcId="{DA087C53-32AE-47ED-B2D3-E4BE3C5533BE}" destId="{2560D2E1-7919-4A46-A18B-72F6A4D80F8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FE4E8394-1F17-44A9-938F-575A9CA28CB3}" type="presOf" srcId="{588F9E15-1A89-44F7-8B95-FDAC0F5AFE8B}" destId="{9698CFA1-1BF2-4E28-A3C6-5E5EE405BDFD}" srcOrd="1" destOrd="0" presId="urn:microsoft.com/office/officeart/2005/8/layout/pyramid1"/>
    <dgm:cxn modelId="{3C577333-A79A-4D3E-937A-2606FD5D79DF}" type="presOf" srcId="{BC796A79-57EA-4267-8E01-45A11E22516F}" destId="{298E174E-D034-487C-9082-521BD38671F9}" srcOrd="1" destOrd="0" presId="urn:microsoft.com/office/officeart/2005/8/layout/pyramid1"/>
    <dgm:cxn modelId="{A6514864-0358-44B1-920C-821EBEF4AE9F}" type="presOf" srcId="{BA8C25EA-9161-4062-A752-4670AE437685}" destId="{4705D800-ADFC-46E6-96E2-49CE6FC25680}" srcOrd="0" destOrd="0" presId="urn:microsoft.com/office/officeart/2005/8/layout/pyramid1"/>
    <dgm:cxn modelId="{EDE1385D-DE80-465F-91C7-FA58DE449BE2}" type="presOf" srcId="{2631C2D7-B020-42D6-800B-861020C68D51}" destId="{53E671AC-F892-438B-8F58-35826807C071}" srcOrd="0" destOrd="0" presId="urn:microsoft.com/office/officeart/2005/8/layout/pyramid1"/>
    <dgm:cxn modelId="{564B02D0-9C39-4B4B-A91C-E7411BB81D8B}" type="presOf" srcId="{588F9E15-1A89-44F7-8B95-FDAC0F5AFE8B}" destId="{B25F52DB-F579-4F4F-90F9-3BF6E9620AE7}" srcOrd="0" destOrd="0" presId="urn:microsoft.com/office/officeart/2005/8/layout/pyramid1"/>
    <dgm:cxn modelId="{A8072843-F012-44B3-AB2B-E215D3E6DB19}" type="presOf" srcId="{51C7D3D7-4925-45D8-B8D3-0C150FD69673}" destId="{40E99C02-7E9B-4411-AF99-8071644BD6DE}"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7C79E6AB-4858-4272-89B1-816B5FEEC3E7}" srcId="{C4D11AF6-BEEF-47D2-B0BF-7BF8350CA01D}" destId="{DA087C53-32AE-47ED-B2D3-E4BE3C5533BE}" srcOrd="2" destOrd="0" parTransId="{782DE4A8-1273-4586-AE36-3CDC623A02F3}" sibTransId="{57E94A26-90E0-420B-A994-3839A9096C6A}"/>
    <dgm:cxn modelId="{B84A2977-878E-4C6B-8D40-59F7DCCA325B}" type="presOf" srcId="{2631C2D7-B020-42D6-800B-861020C68D51}" destId="{80A5B6DF-C006-4EEB-B968-076524FAB5F7}" srcOrd="1" destOrd="0" presId="urn:microsoft.com/office/officeart/2005/8/layout/pyramid1"/>
    <dgm:cxn modelId="{C465C90E-B5F6-492D-A9F2-6ACD6F252597}" type="presOf" srcId="{BC796A79-57EA-4267-8E01-45A11E22516F}" destId="{42B8477F-4EB6-414D-9E3D-9104E7D0550E}"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616CD1AD-A378-4523-9739-6CD4089DCB21}" type="presOf" srcId="{BA8C25EA-9161-4062-A752-4670AE437685}" destId="{86056DB3-A1DF-48A7-91D0-0316C9925D12}"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3BDFC849-074E-4143-A56C-A1E80179521D}" type="presOf" srcId="{C4D11AF6-BEEF-47D2-B0BF-7BF8350CA01D}" destId="{4F5D02CF-3CF5-44A2-A563-DCD65D4D3E67}" srcOrd="0" destOrd="0" presId="urn:microsoft.com/office/officeart/2005/8/layout/pyramid1"/>
    <dgm:cxn modelId="{CACB2AA6-906D-425B-854C-5C3E52A872B8}" type="presOf" srcId="{51C7D3D7-4925-45D8-B8D3-0C150FD69673}" destId="{A5C77D20-06E2-4C79-895B-0F92E591D5B9}" srcOrd="0" destOrd="0" presId="urn:microsoft.com/office/officeart/2005/8/layout/pyramid1"/>
    <dgm:cxn modelId="{A3AA8694-75A8-4517-BBE0-4041CABD8603}" type="presOf" srcId="{DA087C53-32AE-47ED-B2D3-E4BE3C5533BE}" destId="{60A0C1E8-05F0-445E-956B-765A20CD26F8}"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45FD9CD-5580-4E7D-85DC-52A6A456244A}" type="presParOf" srcId="{4F5D02CF-3CF5-44A2-A563-DCD65D4D3E67}" destId="{6FA1F2A3-1448-4063-813E-1D65F58FE4AE}" srcOrd="0" destOrd="0" presId="urn:microsoft.com/office/officeart/2005/8/layout/pyramid1"/>
    <dgm:cxn modelId="{F4B69B2F-601E-4301-93B2-4D6EAC3BEE64}" type="presParOf" srcId="{6FA1F2A3-1448-4063-813E-1D65F58FE4AE}" destId="{53E671AC-F892-438B-8F58-35826807C071}" srcOrd="0" destOrd="0" presId="urn:microsoft.com/office/officeart/2005/8/layout/pyramid1"/>
    <dgm:cxn modelId="{A10D665D-96EE-4CAD-8CAF-1EC6E92F7E85}" type="presParOf" srcId="{6FA1F2A3-1448-4063-813E-1D65F58FE4AE}" destId="{80A5B6DF-C006-4EEB-B968-076524FAB5F7}" srcOrd="1" destOrd="0" presId="urn:microsoft.com/office/officeart/2005/8/layout/pyramid1"/>
    <dgm:cxn modelId="{D0C88C46-71E3-4C93-9D1C-128D1BA92B15}" type="presParOf" srcId="{4F5D02CF-3CF5-44A2-A563-DCD65D4D3E67}" destId="{839986D2-77AD-4817-9E39-DF9EE42A5216}" srcOrd="1" destOrd="0" presId="urn:microsoft.com/office/officeart/2005/8/layout/pyramid1"/>
    <dgm:cxn modelId="{21B22AE3-A803-4E9D-A48D-BCAB44C26C1F}" type="presParOf" srcId="{839986D2-77AD-4817-9E39-DF9EE42A5216}" destId="{A5C77D20-06E2-4C79-895B-0F92E591D5B9}" srcOrd="0" destOrd="0" presId="urn:microsoft.com/office/officeart/2005/8/layout/pyramid1"/>
    <dgm:cxn modelId="{BD15FE79-5B55-4A80-B827-2065BFACF667}" type="presParOf" srcId="{839986D2-77AD-4817-9E39-DF9EE42A5216}" destId="{40E99C02-7E9B-4411-AF99-8071644BD6DE}" srcOrd="1" destOrd="0" presId="urn:microsoft.com/office/officeart/2005/8/layout/pyramid1"/>
    <dgm:cxn modelId="{F9B3BCC4-C9A3-452D-8855-D8D76C0C376E}" type="presParOf" srcId="{4F5D02CF-3CF5-44A2-A563-DCD65D4D3E67}" destId="{41DAD879-BD0A-46A2-B12B-B2090BDC3BB5}" srcOrd="2" destOrd="0" presId="urn:microsoft.com/office/officeart/2005/8/layout/pyramid1"/>
    <dgm:cxn modelId="{555FB959-3F24-4905-997E-45824293BE8F}" type="presParOf" srcId="{41DAD879-BD0A-46A2-B12B-B2090BDC3BB5}" destId="{2560D2E1-7919-4A46-A18B-72F6A4D80F8E}" srcOrd="0" destOrd="0" presId="urn:microsoft.com/office/officeart/2005/8/layout/pyramid1"/>
    <dgm:cxn modelId="{D4CAF8C2-5C4D-4003-AAC0-B772420D71D7}" type="presParOf" srcId="{41DAD879-BD0A-46A2-B12B-B2090BDC3BB5}" destId="{60A0C1E8-05F0-445E-956B-765A20CD26F8}" srcOrd="1" destOrd="0" presId="urn:microsoft.com/office/officeart/2005/8/layout/pyramid1"/>
    <dgm:cxn modelId="{13079713-B4A4-48FB-B493-51A0EAFE0355}" type="presParOf" srcId="{4F5D02CF-3CF5-44A2-A563-DCD65D4D3E67}" destId="{BBEF2619-5DA4-4D0E-AC77-B64B6A259B0B}" srcOrd="3" destOrd="0" presId="urn:microsoft.com/office/officeart/2005/8/layout/pyramid1"/>
    <dgm:cxn modelId="{A08A05B8-D3D2-4E51-8741-D21136F503EC}" type="presParOf" srcId="{BBEF2619-5DA4-4D0E-AC77-B64B6A259B0B}" destId="{42B8477F-4EB6-414D-9E3D-9104E7D0550E}" srcOrd="0" destOrd="0" presId="urn:microsoft.com/office/officeart/2005/8/layout/pyramid1"/>
    <dgm:cxn modelId="{55CD6AF1-DC49-417B-8385-E2D0B65F29FD}" type="presParOf" srcId="{BBEF2619-5DA4-4D0E-AC77-B64B6A259B0B}" destId="{298E174E-D034-487C-9082-521BD38671F9}" srcOrd="1" destOrd="0" presId="urn:microsoft.com/office/officeart/2005/8/layout/pyramid1"/>
    <dgm:cxn modelId="{9E48E68B-1403-4FFE-B173-F8A45208FC3F}" type="presParOf" srcId="{4F5D02CF-3CF5-44A2-A563-DCD65D4D3E67}" destId="{FC8AC785-D7A9-4F12-A1C2-BDA1EC7F058B}" srcOrd="4" destOrd="0" presId="urn:microsoft.com/office/officeart/2005/8/layout/pyramid1"/>
    <dgm:cxn modelId="{F44FB53F-EFD2-4916-9088-C306704F072D}" type="presParOf" srcId="{FC8AC785-D7A9-4F12-A1C2-BDA1EC7F058B}" destId="{B25F52DB-F579-4F4F-90F9-3BF6E9620AE7}" srcOrd="0" destOrd="0" presId="urn:microsoft.com/office/officeart/2005/8/layout/pyramid1"/>
    <dgm:cxn modelId="{047EAAAB-39CC-42D6-8B50-1A5268D922A1}" type="presParOf" srcId="{FC8AC785-D7A9-4F12-A1C2-BDA1EC7F058B}" destId="{9698CFA1-1BF2-4E28-A3C6-5E5EE405BDFD}" srcOrd="1" destOrd="0" presId="urn:microsoft.com/office/officeart/2005/8/layout/pyramid1"/>
    <dgm:cxn modelId="{C790E373-123F-4E7C-948B-7E163B03D5D4}" type="presParOf" srcId="{4F5D02CF-3CF5-44A2-A563-DCD65D4D3E67}" destId="{72790EC6-AF40-495D-BBAD-C605356E4EB9}" srcOrd="5" destOrd="0" presId="urn:microsoft.com/office/officeart/2005/8/layout/pyramid1"/>
    <dgm:cxn modelId="{4A94F45E-29C0-4619-BAAF-85B7AB8F788D}" type="presParOf" srcId="{72790EC6-AF40-495D-BBAD-C605356E4EB9}" destId="{4705D800-ADFC-46E6-96E2-49CE6FC25680}" srcOrd="0" destOrd="0" presId="urn:microsoft.com/office/officeart/2005/8/layout/pyramid1"/>
    <dgm:cxn modelId="{CB70B9A4-4091-4AD6-A80D-BB262C5EEC11}"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CD40FFA2-5684-4704-9508-0F7B2055A0A2}">
      <dgm:prSet/>
      <dgm:spPr/>
      <dgm:t>
        <a:bodyPr/>
        <a:lstStyle/>
        <a:p>
          <a:endParaRPr lang="en-US" dirty="0"/>
        </a:p>
      </dgm:t>
    </dgm:pt>
    <dgm:pt modelId="{B795FC73-ACB0-4F49-91F2-3D42F6DBB855}" type="parTrans" cxnId="{9C9B3261-288A-4EF4-A11B-BEAE7283E0D3}">
      <dgm:prSet/>
      <dgm:spPr/>
      <dgm:t>
        <a:bodyPr/>
        <a:lstStyle/>
        <a:p>
          <a:endParaRPr lang="en-US"/>
        </a:p>
      </dgm:t>
    </dgm:pt>
    <dgm:pt modelId="{BFE71239-F278-4FDB-9370-4BAF06AC3B3D}" type="sibTrans" cxnId="{9C9B3261-288A-4EF4-A11B-BEAE7283E0D3}">
      <dgm:prSet/>
      <dgm:spPr/>
      <dgm:t>
        <a:bodyPr/>
        <a:lstStyle/>
        <a:p>
          <a:endParaRPr lang="en-US"/>
        </a:p>
      </dgm:t>
    </dgm:pt>
    <dgm:pt modelId="{B564D643-5530-410C-92BD-96CB863144EF}">
      <dgm:prSet/>
      <dgm:spPr/>
      <dgm:t>
        <a:bodyPr/>
        <a:lstStyle/>
        <a:p>
          <a:pPr rtl="1"/>
          <a:r>
            <a:rPr lang="ar-SA" b="1" dirty="0" smtClean="0">
              <a:cs typeface="B Nazanin" panose="00000400000000000000" pitchFamily="2" charset="-78"/>
            </a:rPr>
            <a:t>کارگاه کتل بل</a:t>
          </a:r>
          <a:endParaRPr lang="en-US" dirty="0">
            <a:cs typeface="B Nazanin" panose="00000400000000000000" pitchFamily="2" charset="-78"/>
          </a:endParaRPr>
        </a:p>
      </dgm:t>
    </dgm:pt>
    <dgm:pt modelId="{BA6E4338-EC50-48BB-AF9A-294396B303B0}" type="parTrans" cxnId="{12D2E9EB-CE8D-4967-AAB7-FA2EF0D8372C}">
      <dgm:prSet/>
      <dgm:spPr/>
      <dgm:t>
        <a:bodyPr/>
        <a:lstStyle/>
        <a:p>
          <a:endParaRPr lang="en-US"/>
        </a:p>
      </dgm:t>
    </dgm:pt>
    <dgm:pt modelId="{BE2FC2A7-C44B-4B58-9E89-55935EC967A2}" type="sibTrans" cxnId="{12D2E9EB-CE8D-4967-AAB7-FA2EF0D8372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9B51DD8-B9DC-438D-BC72-63802E72AC4D}" srcId="{C4D11AF6-BEEF-47D2-B0BF-7BF8350CA01D}" destId="{2631C2D7-B020-42D6-800B-861020C68D51}" srcOrd="0" destOrd="0" parTransId="{E1569C03-6FA9-4B0C-8DEC-B5C3D7B97971}" sibTransId="{46D3FDD6-CB43-45BE-83BA-6A1929E19374}"/>
    <dgm:cxn modelId="{7522E5C0-B7E7-4B0A-8B09-8AD644002646}" type="presOf" srcId="{C4D11AF6-BEEF-47D2-B0BF-7BF8350CA01D}" destId="{4F5D02CF-3CF5-44A2-A563-DCD65D4D3E67}" srcOrd="0" destOrd="0" presId="urn:microsoft.com/office/officeart/2005/8/layout/pyramid1"/>
    <dgm:cxn modelId="{A63CE96B-38E6-4445-91DC-EFE18EAC062E}" type="presOf" srcId="{B564D643-5530-410C-92BD-96CB863144EF}" destId="{5C099731-5B32-4810-8D28-7C0EA9E8ED53}" srcOrd="1" destOrd="1" presId="urn:microsoft.com/office/officeart/2005/8/layout/pyramid1"/>
    <dgm:cxn modelId="{19809BC6-348F-45E9-B3A9-F392E5877F19}" type="presOf" srcId="{CD40FFA2-5684-4704-9508-0F7B2055A0A2}" destId="{7AB7656D-5751-428D-9DA8-35BE47DB41F9}" srcOrd="0" destOrd="0" presId="urn:microsoft.com/office/officeart/2005/8/layout/pyramid1"/>
    <dgm:cxn modelId="{4E481BD0-A3F5-471A-AE94-51D7E1EB4C5C}" type="presOf" srcId="{B564D643-5530-410C-92BD-96CB863144EF}" destId="{7AB7656D-5751-428D-9DA8-35BE47DB41F9}" srcOrd="0" destOrd="1" presId="urn:microsoft.com/office/officeart/2005/8/layout/pyramid1"/>
    <dgm:cxn modelId="{5A25DB7F-690D-488F-A1F1-414C8949F81F}" type="presOf" srcId="{BC796A79-57EA-4267-8E01-45A11E22516F}" destId="{298E174E-D034-487C-9082-521BD38671F9}"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12D2E9EB-CE8D-4967-AAB7-FA2EF0D8372C}" srcId="{143ADFEE-E716-41FF-9A7E-C4C1C2BAA45E}" destId="{B564D643-5530-410C-92BD-96CB863144EF}" srcOrd="1" destOrd="0" parTransId="{BA6E4338-EC50-48BB-AF9A-294396B303B0}" sibTransId="{BE2FC2A7-C44B-4B58-9E89-55935EC967A2}"/>
    <dgm:cxn modelId="{D29E2454-C4A1-4AE4-A7D5-64502CF58792}" srcId="{C4D11AF6-BEEF-47D2-B0BF-7BF8350CA01D}" destId="{027A9672-A6F8-43C1-BDF9-0AF62E4310B5}" srcOrd="2" destOrd="0" parTransId="{30BB8756-7C97-4D05-A03B-B0125E12E354}" sibTransId="{9BBE3EBD-3CC9-4ACA-BDB5-CFBD73ACEE9C}"/>
    <dgm:cxn modelId="{5B712AAC-C78C-4BC0-8D59-C270558397C8}" type="presOf" srcId="{588F9E15-1A89-44F7-8B95-FDAC0F5AFE8B}" destId="{B25F52DB-F579-4F4F-90F9-3BF6E9620AE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51197937-7D33-4DBD-970B-C1F3C04BA774}" type="presOf" srcId="{143ADFEE-E716-41FF-9A7E-C4C1C2BAA45E}" destId="{11CA3191-8005-40B5-89C9-FFEA85011F2B}" srcOrd="1" destOrd="0" presId="urn:microsoft.com/office/officeart/2005/8/layout/pyramid1"/>
    <dgm:cxn modelId="{BA2E92B9-2D3C-40E9-8209-CDA1F292E1BE}" type="presOf" srcId="{027A9672-A6F8-43C1-BDF9-0AF62E4310B5}" destId="{DB40E345-E200-451C-9DC2-AA74A437EDB3}" srcOrd="1" destOrd="0" presId="urn:microsoft.com/office/officeart/2005/8/layout/pyramid1"/>
    <dgm:cxn modelId="{DB6069D2-B7CE-48E8-8BBC-8EBC667B19AE}" type="presOf" srcId="{CD40FFA2-5684-4704-9508-0F7B2055A0A2}" destId="{5C099731-5B32-4810-8D28-7C0EA9E8ED53}" srcOrd="1" destOrd="0" presId="urn:microsoft.com/office/officeart/2005/8/layout/pyramid1"/>
    <dgm:cxn modelId="{3CB5B278-395A-48F4-A8B1-943C6FB5AF01}" type="presOf" srcId="{51C7D3D7-4925-45D8-B8D3-0C150FD69673}" destId="{40E99C02-7E9B-4411-AF99-8071644BD6DE}" srcOrd="1" destOrd="0" presId="urn:microsoft.com/office/officeart/2005/8/layout/pyramid1"/>
    <dgm:cxn modelId="{01C88FD6-EEDE-4E69-ABF1-99021CBA5C34}" type="presOf" srcId="{2631C2D7-B020-42D6-800B-861020C68D51}" destId="{53E671AC-F892-438B-8F58-35826807C071}" srcOrd="0" destOrd="0" presId="urn:microsoft.com/office/officeart/2005/8/layout/pyramid1"/>
    <dgm:cxn modelId="{24D613DA-0AFF-4CA5-89C8-87E279673582}" type="presOf" srcId="{BC796A79-57EA-4267-8E01-45A11E22516F}" destId="{42B8477F-4EB6-414D-9E3D-9104E7D0550E}" srcOrd="0" destOrd="0" presId="urn:microsoft.com/office/officeart/2005/8/layout/pyramid1"/>
    <dgm:cxn modelId="{40925845-5609-4B4A-9E67-5DE0D6D94C0D}" type="presOf" srcId="{51C7D3D7-4925-45D8-B8D3-0C150FD69673}" destId="{A5C77D20-06E2-4C79-895B-0F92E591D5B9}" srcOrd="0" destOrd="0" presId="urn:microsoft.com/office/officeart/2005/8/layout/pyramid1"/>
    <dgm:cxn modelId="{9C9B3261-288A-4EF4-A11B-BEAE7283E0D3}" srcId="{143ADFEE-E716-41FF-9A7E-C4C1C2BAA45E}" destId="{CD40FFA2-5684-4704-9508-0F7B2055A0A2}" srcOrd="0" destOrd="0" parTransId="{B795FC73-ACB0-4F49-91F2-3D42F6DBB855}" sibTransId="{BFE71239-F278-4FDB-9370-4BAF06AC3B3D}"/>
    <dgm:cxn modelId="{1FB264EB-67AC-4A91-972C-133980646352}" type="presOf" srcId="{588F9E15-1A89-44F7-8B95-FDAC0F5AFE8B}" destId="{9698CFA1-1BF2-4E28-A3C6-5E5EE405BDFD}" srcOrd="1" destOrd="0" presId="urn:microsoft.com/office/officeart/2005/8/layout/pyramid1"/>
    <dgm:cxn modelId="{A92EC163-83A0-47EA-ABB5-EAE76E4C107D}" type="presOf" srcId="{2631C2D7-B020-42D6-800B-861020C68D51}" destId="{80A5B6DF-C006-4EEB-B968-076524FAB5F7}" srcOrd="1" destOrd="0" presId="urn:microsoft.com/office/officeart/2005/8/layout/pyramid1"/>
    <dgm:cxn modelId="{8829665E-FE49-4CB4-AF2D-CB694BE52D01}" type="presOf" srcId="{143ADFEE-E716-41FF-9A7E-C4C1C2BAA45E}" destId="{D4835712-5798-49AD-A507-A134366F40E2}" srcOrd="0" destOrd="0" presId="urn:microsoft.com/office/officeart/2005/8/layout/pyramid1"/>
    <dgm:cxn modelId="{00275C32-5015-4BD4-B4BD-3224A01B45CC}" type="presOf" srcId="{027A9672-A6F8-43C1-BDF9-0AF62E4310B5}" destId="{1F824B0A-1A2C-43E0-96E8-6240E23DC4B0}" srcOrd="0" destOrd="0" presId="urn:microsoft.com/office/officeart/2005/8/layout/pyramid1"/>
    <dgm:cxn modelId="{B422D976-4F87-40ED-9628-FFF13E6DAB44}" type="presParOf" srcId="{4F5D02CF-3CF5-44A2-A563-DCD65D4D3E67}" destId="{6FA1F2A3-1448-4063-813E-1D65F58FE4AE}" srcOrd="0" destOrd="0" presId="urn:microsoft.com/office/officeart/2005/8/layout/pyramid1"/>
    <dgm:cxn modelId="{67F2E563-91F6-40D1-8E5F-EF80E59E3EB2}" type="presParOf" srcId="{6FA1F2A3-1448-4063-813E-1D65F58FE4AE}" destId="{53E671AC-F892-438B-8F58-35826807C071}" srcOrd="0" destOrd="0" presId="urn:microsoft.com/office/officeart/2005/8/layout/pyramid1"/>
    <dgm:cxn modelId="{2A5E5CB2-CD2F-414D-95C0-64397402E73A}" type="presParOf" srcId="{6FA1F2A3-1448-4063-813E-1D65F58FE4AE}" destId="{80A5B6DF-C006-4EEB-B968-076524FAB5F7}" srcOrd="1" destOrd="0" presId="urn:microsoft.com/office/officeart/2005/8/layout/pyramid1"/>
    <dgm:cxn modelId="{E03BD0BA-F8AA-41EE-A298-D8E443B4A522}" type="presParOf" srcId="{4F5D02CF-3CF5-44A2-A563-DCD65D4D3E67}" destId="{839986D2-77AD-4817-9E39-DF9EE42A5216}" srcOrd="1" destOrd="0" presId="urn:microsoft.com/office/officeart/2005/8/layout/pyramid1"/>
    <dgm:cxn modelId="{427AB080-4C6F-48AF-B7E1-F250C59A3E05}" type="presParOf" srcId="{839986D2-77AD-4817-9E39-DF9EE42A5216}" destId="{A5C77D20-06E2-4C79-895B-0F92E591D5B9}" srcOrd="0" destOrd="0" presId="urn:microsoft.com/office/officeart/2005/8/layout/pyramid1"/>
    <dgm:cxn modelId="{109F8784-1CB6-4210-8512-761CC39DB458}" type="presParOf" srcId="{839986D2-77AD-4817-9E39-DF9EE42A5216}" destId="{40E99C02-7E9B-4411-AF99-8071644BD6DE}" srcOrd="1" destOrd="0" presId="urn:microsoft.com/office/officeart/2005/8/layout/pyramid1"/>
    <dgm:cxn modelId="{19D6EAE5-39B4-4A12-8703-973128C932F3}" type="presParOf" srcId="{4F5D02CF-3CF5-44A2-A563-DCD65D4D3E67}" destId="{8C88A5B5-9387-4CF0-A380-B0A2229EDFB5}" srcOrd="2" destOrd="0" presId="urn:microsoft.com/office/officeart/2005/8/layout/pyramid1"/>
    <dgm:cxn modelId="{9946468F-9D2F-477F-B082-FC281668BB5A}" type="presParOf" srcId="{8C88A5B5-9387-4CF0-A380-B0A2229EDFB5}" destId="{1F824B0A-1A2C-43E0-96E8-6240E23DC4B0}" srcOrd="0" destOrd="0" presId="urn:microsoft.com/office/officeart/2005/8/layout/pyramid1"/>
    <dgm:cxn modelId="{DB6EDEE3-76E6-458D-A363-A027342ADBF9}" type="presParOf" srcId="{8C88A5B5-9387-4CF0-A380-B0A2229EDFB5}" destId="{DB40E345-E200-451C-9DC2-AA74A437EDB3}" srcOrd="1" destOrd="0" presId="urn:microsoft.com/office/officeart/2005/8/layout/pyramid1"/>
    <dgm:cxn modelId="{3BB6EEF4-8DAF-4670-91DE-ADF206588456}" type="presParOf" srcId="{4F5D02CF-3CF5-44A2-A563-DCD65D4D3E67}" destId="{BBEF2619-5DA4-4D0E-AC77-B64B6A259B0B}" srcOrd="3" destOrd="0" presId="urn:microsoft.com/office/officeart/2005/8/layout/pyramid1"/>
    <dgm:cxn modelId="{4AB5A3F8-5577-4C96-AF7E-2E3BCBDD7F2D}" type="presParOf" srcId="{BBEF2619-5DA4-4D0E-AC77-B64B6A259B0B}" destId="{42B8477F-4EB6-414D-9E3D-9104E7D0550E}" srcOrd="0" destOrd="0" presId="urn:microsoft.com/office/officeart/2005/8/layout/pyramid1"/>
    <dgm:cxn modelId="{5AE16E07-8DF1-4DB9-8245-847A9A4C7A1F}" type="presParOf" srcId="{BBEF2619-5DA4-4D0E-AC77-B64B6A259B0B}" destId="{298E174E-D034-487C-9082-521BD38671F9}" srcOrd="1" destOrd="0" presId="urn:microsoft.com/office/officeart/2005/8/layout/pyramid1"/>
    <dgm:cxn modelId="{02B49EC6-84EC-4C43-A1F1-1627F949082B}" type="presParOf" srcId="{4F5D02CF-3CF5-44A2-A563-DCD65D4D3E67}" destId="{FC8AC785-D7A9-4F12-A1C2-BDA1EC7F058B}" srcOrd="4" destOrd="0" presId="urn:microsoft.com/office/officeart/2005/8/layout/pyramid1"/>
    <dgm:cxn modelId="{78E8ACB9-3364-4C03-8B61-99D930395985}" type="presParOf" srcId="{FC8AC785-D7A9-4F12-A1C2-BDA1EC7F058B}" destId="{B25F52DB-F579-4F4F-90F9-3BF6E9620AE7}" srcOrd="0" destOrd="0" presId="urn:microsoft.com/office/officeart/2005/8/layout/pyramid1"/>
    <dgm:cxn modelId="{199BA8E0-CA0F-49D0-B3C8-C07CDC6D0696}" type="presParOf" srcId="{FC8AC785-D7A9-4F12-A1C2-BDA1EC7F058B}" destId="{9698CFA1-1BF2-4E28-A3C6-5E5EE405BDFD}" srcOrd="1" destOrd="0" presId="urn:microsoft.com/office/officeart/2005/8/layout/pyramid1"/>
    <dgm:cxn modelId="{C841761A-CFE5-48A8-B60A-9916C81BD014}" type="presParOf" srcId="{4F5D02CF-3CF5-44A2-A563-DCD65D4D3E67}" destId="{356244EE-E379-4A6C-A694-71365CC8528F}" srcOrd="5" destOrd="0" presId="urn:microsoft.com/office/officeart/2005/8/layout/pyramid1"/>
    <dgm:cxn modelId="{7EFC65E9-49B2-4360-905F-308F611BCD1D}" type="presParOf" srcId="{356244EE-E379-4A6C-A694-71365CC8528F}" destId="{7AB7656D-5751-428D-9DA8-35BE47DB41F9}" srcOrd="0" destOrd="0" presId="urn:microsoft.com/office/officeart/2005/8/layout/pyramid1"/>
    <dgm:cxn modelId="{EF05CA3B-FCEB-42E0-8D65-319EF424B4AB}" type="presParOf" srcId="{356244EE-E379-4A6C-A694-71365CC8528F}" destId="{5C099731-5B32-4810-8D28-7C0EA9E8ED53}" srcOrd="1" destOrd="0" presId="urn:microsoft.com/office/officeart/2005/8/layout/pyramid1"/>
    <dgm:cxn modelId="{97CB792E-8B37-4C47-A9BD-B6EBE5B5E7E5}" type="presParOf" srcId="{356244EE-E379-4A6C-A694-71365CC8528F}" destId="{D4835712-5798-49AD-A507-A134366F40E2}" srcOrd="2" destOrd="0" presId="urn:microsoft.com/office/officeart/2005/8/layout/pyramid1"/>
    <dgm:cxn modelId="{06A67FF6-3F02-4DBA-AB29-A78AC6D7494B}"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5C6A9057-7CF1-48B6-93D2-A27A6235E77A}" type="presOf" srcId="{51C7D3D7-4925-45D8-B8D3-0C150FD69673}" destId="{A5C77D20-06E2-4C79-895B-0F92E591D5B9}" srcOrd="0" destOrd="0" presId="urn:microsoft.com/office/officeart/2005/8/layout/pyramid1"/>
    <dgm:cxn modelId="{9D605899-96F8-40EC-A7AD-FB91BF3F484C}" type="presOf" srcId="{C4D11AF6-BEEF-47D2-B0BF-7BF8350CA01D}" destId="{4F5D02CF-3CF5-44A2-A563-DCD65D4D3E67}" srcOrd="0" destOrd="0" presId="urn:microsoft.com/office/officeart/2005/8/layout/pyramid1"/>
    <dgm:cxn modelId="{95A91A94-F3A4-4122-9CFF-1DC603118EED}" type="presOf" srcId="{DA087C53-32AE-47ED-B2D3-E4BE3C5533BE}" destId="{60A0C1E8-05F0-445E-956B-765A20CD26F8}" srcOrd="1" destOrd="0" presId="urn:microsoft.com/office/officeart/2005/8/layout/pyramid1"/>
    <dgm:cxn modelId="{B6CB6581-4C5C-495A-B178-C331F4C7C7E7}" type="presOf" srcId="{BC796A79-57EA-4267-8E01-45A11E22516F}" destId="{42B8477F-4EB6-414D-9E3D-9104E7D0550E}" srcOrd="0" destOrd="0" presId="urn:microsoft.com/office/officeart/2005/8/layout/pyramid1"/>
    <dgm:cxn modelId="{C96D83CB-0E10-4522-BFEE-D88EF25501CD}" type="presOf" srcId="{2631C2D7-B020-42D6-800B-861020C68D51}" destId="{53E671AC-F892-438B-8F58-35826807C071}" srcOrd="0" destOrd="0" presId="urn:microsoft.com/office/officeart/2005/8/layout/pyramid1"/>
    <dgm:cxn modelId="{5068F5AB-2686-4A35-921F-D120BC1414E0}" type="presOf" srcId="{2631C2D7-B020-42D6-800B-861020C68D51}" destId="{80A5B6DF-C006-4EEB-B968-076524FAB5F7}"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A785F196-B13F-4414-98DA-CC0EDE55035A}" type="presOf" srcId="{51C7D3D7-4925-45D8-B8D3-0C150FD69673}" destId="{40E99C02-7E9B-4411-AF99-8071644BD6DE}" srcOrd="1" destOrd="0" presId="urn:microsoft.com/office/officeart/2005/8/layout/pyramid1"/>
    <dgm:cxn modelId="{910F2EBA-BE9F-4E0F-9B05-811C0B4E11E4}" type="presOf" srcId="{588F9E15-1A89-44F7-8B95-FDAC0F5AFE8B}" destId="{B25F52DB-F579-4F4F-90F9-3BF6E9620AE7}"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D7C0E367-F88E-4514-B740-E2D7524843B8}"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D8243DF-F90F-420C-BCD5-9E636968DB6E}" type="presOf" srcId="{BA8C25EA-9161-4062-A752-4670AE437685}" destId="{86056DB3-A1DF-48A7-91D0-0316C9925D12}" srcOrd="1" destOrd="0" presId="urn:microsoft.com/office/officeart/2005/8/layout/pyramid1"/>
    <dgm:cxn modelId="{BD6D5B07-8B41-4F9F-BEFA-1471BB5D8A4F}" type="presOf" srcId="{BA8C25EA-9161-4062-A752-4670AE437685}" destId="{4705D800-ADFC-46E6-96E2-49CE6FC25680}"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628A4CD3-468E-4F81-AAA6-0E750C7B49D2}" type="presOf" srcId="{DA087C53-32AE-47ED-B2D3-E4BE3C5533BE}" destId="{2560D2E1-7919-4A46-A18B-72F6A4D80F8E}" srcOrd="0" destOrd="0" presId="urn:microsoft.com/office/officeart/2005/8/layout/pyramid1"/>
    <dgm:cxn modelId="{F677D269-3C5E-4C36-94A8-0754FBE5534B}" type="presOf" srcId="{BC796A79-57EA-4267-8E01-45A11E22516F}" destId="{298E174E-D034-487C-9082-521BD38671F9}" srcOrd="1" destOrd="0" presId="urn:microsoft.com/office/officeart/2005/8/layout/pyramid1"/>
    <dgm:cxn modelId="{DB21C3D5-78A9-4A0E-90E4-5EEB0C063FFA}" type="presParOf" srcId="{4F5D02CF-3CF5-44A2-A563-DCD65D4D3E67}" destId="{6FA1F2A3-1448-4063-813E-1D65F58FE4AE}" srcOrd="0" destOrd="0" presId="urn:microsoft.com/office/officeart/2005/8/layout/pyramid1"/>
    <dgm:cxn modelId="{C3E2BC92-6FD4-4B1C-BB18-4DC8F47FDB24}" type="presParOf" srcId="{6FA1F2A3-1448-4063-813E-1D65F58FE4AE}" destId="{53E671AC-F892-438B-8F58-35826807C071}" srcOrd="0" destOrd="0" presId="urn:microsoft.com/office/officeart/2005/8/layout/pyramid1"/>
    <dgm:cxn modelId="{94B8DF5D-A98F-4AF6-9710-8E58230BBF25}" type="presParOf" srcId="{6FA1F2A3-1448-4063-813E-1D65F58FE4AE}" destId="{80A5B6DF-C006-4EEB-B968-076524FAB5F7}" srcOrd="1" destOrd="0" presId="urn:microsoft.com/office/officeart/2005/8/layout/pyramid1"/>
    <dgm:cxn modelId="{548794F8-777E-43C1-AC2B-F692B22AFA66}" type="presParOf" srcId="{4F5D02CF-3CF5-44A2-A563-DCD65D4D3E67}" destId="{839986D2-77AD-4817-9E39-DF9EE42A5216}" srcOrd="1" destOrd="0" presId="urn:microsoft.com/office/officeart/2005/8/layout/pyramid1"/>
    <dgm:cxn modelId="{4D6E3408-2049-425E-8BA5-005394C26834}" type="presParOf" srcId="{839986D2-77AD-4817-9E39-DF9EE42A5216}" destId="{A5C77D20-06E2-4C79-895B-0F92E591D5B9}" srcOrd="0" destOrd="0" presId="urn:microsoft.com/office/officeart/2005/8/layout/pyramid1"/>
    <dgm:cxn modelId="{3D851762-B332-4741-967F-1AFB563B315C}" type="presParOf" srcId="{839986D2-77AD-4817-9E39-DF9EE42A5216}" destId="{40E99C02-7E9B-4411-AF99-8071644BD6DE}" srcOrd="1" destOrd="0" presId="urn:microsoft.com/office/officeart/2005/8/layout/pyramid1"/>
    <dgm:cxn modelId="{036FD995-DCFF-4AEB-8D75-235AEA66BB49}" type="presParOf" srcId="{4F5D02CF-3CF5-44A2-A563-DCD65D4D3E67}" destId="{41DAD879-BD0A-46A2-B12B-B2090BDC3BB5}" srcOrd="2" destOrd="0" presId="urn:microsoft.com/office/officeart/2005/8/layout/pyramid1"/>
    <dgm:cxn modelId="{CE58A0EB-4241-48CD-9F26-499B2D6EE577}" type="presParOf" srcId="{41DAD879-BD0A-46A2-B12B-B2090BDC3BB5}" destId="{2560D2E1-7919-4A46-A18B-72F6A4D80F8E}" srcOrd="0" destOrd="0" presId="urn:microsoft.com/office/officeart/2005/8/layout/pyramid1"/>
    <dgm:cxn modelId="{028DD2EB-1D47-4B32-87F3-9EFEB6C93793}" type="presParOf" srcId="{41DAD879-BD0A-46A2-B12B-B2090BDC3BB5}" destId="{60A0C1E8-05F0-445E-956B-765A20CD26F8}" srcOrd="1" destOrd="0" presId="urn:microsoft.com/office/officeart/2005/8/layout/pyramid1"/>
    <dgm:cxn modelId="{D058EDF6-A5D4-4F34-BB44-6D002C08C6CB}" type="presParOf" srcId="{4F5D02CF-3CF5-44A2-A563-DCD65D4D3E67}" destId="{BBEF2619-5DA4-4D0E-AC77-B64B6A259B0B}" srcOrd="3" destOrd="0" presId="urn:microsoft.com/office/officeart/2005/8/layout/pyramid1"/>
    <dgm:cxn modelId="{CB489155-6CC8-4F73-800F-A3E8D8F58D6B}" type="presParOf" srcId="{BBEF2619-5DA4-4D0E-AC77-B64B6A259B0B}" destId="{42B8477F-4EB6-414D-9E3D-9104E7D0550E}" srcOrd="0" destOrd="0" presId="urn:microsoft.com/office/officeart/2005/8/layout/pyramid1"/>
    <dgm:cxn modelId="{CCDB0D38-1697-4597-9CF3-37007733D835}" type="presParOf" srcId="{BBEF2619-5DA4-4D0E-AC77-B64B6A259B0B}" destId="{298E174E-D034-487C-9082-521BD38671F9}" srcOrd="1" destOrd="0" presId="urn:microsoft.com/office/officeart/2005/8/layout/pyramid1"/>
    <dgm:cxn modelId="{932D7995-05E4-4987-87D2-59D65EA3D2D9}" type="presParOf" srcId="{4F5D02CF-3CF5-44A2-A563-DCD65D4D3E67}" destId="{FC8AC785-D7A9-4F12-A1C2-BDA1EC7F058B}" srcOrd="4" destOrd="0" presId="urn:microsoft.com/office/officeart/2005/8/layout/pyramid1"/>
    <dgm:cxn modelId="{94490D1C-DC71-48CA-A800-F99151218E41}" type="presParOf" srcId="{FC8AC785-D7A9-4F12-A1C2-BDA1EC7F058B}" destId="{B25F52DB-F579-4F4F-90F9-3BF6E9620AE7}" srcOrd="0" destOrd="0" presId="urn:microsoft.com/office/officeart/2005/8/layout/pyramid1"/>
    <dgm:cxn modelId="{D6527D6D-DB71-48FF-A0AF-5A409778236F}" type="presParOf" srcId="{FC8AC785-D7A9-4F12-A1C2-BDA1EC7F058B}" destId="{9698CFA1-1BF2-4E28-A3C6-5E5EE405BDFD}" srcOrd="1" destOrd="0" presId="urn:microsoft.com/office/officeart/2005/8/layout/pyramid1"/>
    <dgm:cxn modelId="{4D4E5962-B6EF-4E4B-8123-C5791CF333E7}" type="presParOf" srcId="{4F5D02CF-3CF5-44A2-A563-DCD65D4D3E67}" destId="{72790EC6-AF40-495D-BBAD-C605356E4EB9}" srcOrd="5" destOrd="0" presId="urn:microsoft.com/office/officeart/2005/8/layout/pyramid1"/>
    <dgm:cxn modelId="{ED5C1DFC-9220-4D0D-9068-91671877D71B}" type="presParOf" srcId="{72790EC6-AF40-495D-BBAD-C605356E4EB9}" destId="{4705D800-ADFC-46E6-96E2-49CE6FC25680}" srcOrd="0" destOrd="0" presId="urn:microsoft.com/office/officeart/2005/8/layout/pyramid1"/>
    <dgm:cxn modelId="{200F128E-3E1A-4F2A-9A34-290A8A8431BB}"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A1E90DD3-7AD5-4707-A69F-657E25E198EA}" type="presOf" srcId="{027A9672-A6F8-43C1-BDF9-0AF62E4310B5}" destId="{DB40E345-E200-451C-9DC2-AA74A437EDB3}"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DB867A57-2CAB-4171-AB28-4B70E7FE9D3D}" type="presOf" srcId="{51C7D3D7-4925-45D8-B8D3-0C150FD69673}" destId="{40E99C02-7E9B-4411-AF99-8071644BD6DE}" srcOrd="1" destOrd="0" presId="urn:microsoft.com/office/officeart/2005/8/layout/pyramid1"/>
    <dgm:cxn modelId="{BBD0D699-175F-4319-A167-8417E020DE10}" type="presOf" srcId="{588F9E15-1A89-44F7-8B95-FDAC0F5AFE8B}" destId="{9698CFA1-1BF2-4E28-A3C6-5E5EE405BDFD}" srcOrd="1" destOrd="0" presId="urn:microsoft.com/office/officeart/2005/8/layout/pyramid1"/>
    <dgm:cxn modelId="{E7A4F796-1390-4AF3-B485-C852DF41C268}" type="presOf" srcId="{2631C2D7-B020-42D6-800B-861020C68D51}" destId="{53E671AC-F892-438B-8F58-35826807C071}" srcOrd="0" destOrd="0" presId="urn:microsoft.com/office/officeart/2005/8/layout/pyramid1"/>
    <dgm:cxn modelId="{AFA6C1E9-0392-4FE3-BA28-8F7879400DBA}" type="presOf" srcId="{C4D11AF6-BEEF-47D2-B0BF-7BF8350CA01D}" destId="{4F5D02CF-3CF5-44A2-A563-DCD65D4D3E67}" srcOrd="0" destOrd="0" presId="urn:microsoft.com/office/officeart/2005/8/layout/pyramid1"/>
    <dgm:cxn modelId="{0585F0B2-C5BB-47B1-90DD-D6E4364EF95D}" type="presOf" srcId="{143ADFEE-E716-41FF-9A7E-C4C1C2BAA45E}" destId="{D4835712-5798-49AD-A507-A134366F40E2}"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65C59124-FD78-45BA-B91E-EA82A399E68D}" type="presOf" srcId="{143ADFEE-E716-41FF-9A7E-C4C1C2BAA45E}" destId="{11CA3191-8005-40B5-89C9-FFEA85011F2B}" srcOrd="1" destOrd="0" presId="urn:microsoft.com/office/officeart/2005/8/layout/pyramid1"/>
    <dgm:cxn modelId="{FFD110BC-C0F8-4A4A-81D3-1F70E9ABA370}" type="presOf" srcId="{BC796A79-57EA-4267-8E01-45A11E22516F}" destId="{298E174E-D034-487C-9082-521BD38671F9}" srcOrd="1" destOrd="0" presId="urn:microsoft.com/office/officeart/2005/8/layout/pyramid1"/>
    <dgm:cxn modelId="{F997B237-0896-48B9-A8F0-C3C910A5418E}" type="presOf" srcId="{027A9672-A6F8-43C1-BDF9-0AF62E4310B5}" destId="{1F824B0A-1A2C-43E0-96E8-6240E23DC4B0}"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8002EE18-01DB-4BD4-B927-7E03A7F18F42}" type="presOf" srcId="{51C7D3D7-4925-45D8-B8D3-0C150FD69673}" destId="{A5C77D20-06E2-4C79-895B-0F92E591D5B9}" srcOrd="0" destOrd="0" presId="urn:microsoft.com/office/officeart/2005/8/layout/pyramid1"/>
    <dgm:cxn modelId="{4B4A669F-5E02-460A-9BAB-F607AB771626}" type="presOf" srcId="{BC796A79-57EA-4267-8E01-45A11E22516F}" destId="{42B8477F-4EB6-414D-9E3D-9104E7D0550E}"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6E6E22F6-001A-41D9-A224-DB65CCA1CC39}" type="presOf" srcId="{2631C2D7-B020-42D6-800B-861020C68D51}" destId="{80A5B6DF-C006-4EEB-B968-076524FAB5F7}"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91A20CEA-ECAC-4235-BCD3-16AE57BBDF79}" type="presOf" srcId="{588F9E15-1A89-44F7-8B95-FDAC0F5AFE8B}" destId="{B25F52DB-F579-4F4F-90F9-3BF6E9620AE7}" srcOrd="0" destOrd="0" presId="urn:microsoft.com/office/officeart/2005/8/layout/pyramid1"/>
    <dgm:cxn modelId="{8B4806CA-CE67-4EFE-B51F-6321D0724260}" type="presParOf" srcId="{4F5D02CF-3CF5-44A2-A563-DCD65D4D3E67}" destId="{6FA1F2A3-1448-4063-813E-1D65F58FE4AE}" srcOrd="0" destOrd="0" presId="urn:microsoft.com/office/officeart/2005/8/layout/pyramid1"/>
    <dgm:cxn modelId="{3A03B407-6510-4C26-A7A0-DEEFC09507C5}" type="presParOf" srcId="{6FA1F2A3-1448-4063-813E-1D65F58FE4AE}" destId="{53E671AC-F892-438B-8F58-35826807C071}" srcOrd="0" destOrd="0" presId="urn:microsoft.com/office/officeart/2005/8/layout/pyramid1"/>
    <dgm:cxn modelId="{CBBEAA7B-6CFC-418C-8BE6-917E6CF52C7F}" type="presParOf" srcId="{6FA1F2A3-1448-4063-813E-1D65F58FE4AE}" destId="{80A5B6DF-C006-4EEB-B968-076524FAB5F7}" srcOrd="1" destOrd="0" presId="urn:microsoft.com/office/officeart/2005/8/layout/pyramid1"/>
    <dgm:cxn modelId="{FE9D89D5-735C-40BE-87A9-E0AD8EF38FB7}" type="presParOf" srcId="{4F5D02CF-3CF5-44A2-A563-DCD65D4D3E67}" destId="{839986D2-77AD-4817-9E39-DF9EE42A5216}" srcOrd="1" destOrd="0" presId="urn:microsoft.com/office/officeart/2005/8/layout/pyramid1"/>
    <dgm:cxn modelId="{C44F34B7-58C9-42A0-9389-7D80BC16027B}" type="presParOf" srcId="{839986D2-77AD-4817-9E39-DF9EE42A5216}" destId="{A5C77D20-06E2-4C79-895B-0F92E591D5B9}" srcOrd="0" destOrd="0" presId="urn:microsoft.com/office/officeart/2005/8/layout/pyramid1"/>
    <dgm:cxn modelId="{B0C94BA4-27FA-4F33-8FB5-1FD5C1CFD428}" type="presParOf" srcId="{839986D2-77AD-4817-9E39-DF9EE42A5216}" destId="{40E99C02-7E9B-4411-AF99-8071644BD6DE}" srcOrd="1" destOrd="0" presId="urn:microsoft.com/office/officeart/2005/8/layout/pyramid1"/>
    <dgm:cxn modelId="{77420A14-780B-44FB-B767-FA634911A4DF}" type="presParOf" srcId="{4F5D02CF-3CF5-44A2-A563-DCD65D4D3E67}" destId="{8C88A5B5-9387-4CF0-A380-B0A2229EDFB5}" srcOrd="2" destOrd="0" presId="urn:microsoft.com/office/officeart/2005/8/layout/pyramid1"/>
    <dgm:cxn modelId="{9FBA4072-8956-4E80-B618-3E2037ACB9DF}" type="presParOf" srcId="{8C88A5B5-9387-4CF0-A380-B0A2229EDFB5}" destId="{1F824B0A-1A2C-43E0-96E8-6240E23DC4B0}" srcOrd="0" destOrd="0" presId="urn:microsoft.com/office/officeart/2005/8/layout/pyramid1"/>
    <dgm:cxn modelId="{41E9EF42-3A63-45FE-9286-A2E1B77B278D}" type="presParOf" srcId="{8C88A5B5-9387-4CF0-A380-B0A2229EDFB5}" destId="{DB40E345-E200-451C-9DC2-AA74A437EDB3}" srcOrd="1" destOrd="0" presId="urn:microsoft.com/office/officeart/2005/8/layout/pyramid1"/>
    <dgm:cxn modelId="{82DCAE3C-24E6-4D24-B96F-5967A93F5A6E}" type="presParOf" srcId="{4F5D02CF-3CF5-44A2-A563-DCD65D4D3E67}" destId="{BBEF2619-5DA4-4D0E-AC77-B64B6A259B0B}" srcOrd="3" destOrd="0" presId="urn:microsoft.com/office/officeart/2005/8/layout/pyramid1"/>
    <dgm:cxn modelId="{A95CBD69-6A18-4444-A239-7018100897E0}" type="presParOf" srcId="{BBEF2619-5DA4-4D0E-AC77-B64B6A259B0B}" destId="{42B8477F-4EB6-414D-9E3D-9104E7D0550E}" srcOrd="0" destOrd="0" presId="urn:microsoft.com/office/officeart/2005/8/layout/pyramid1"/>
    <dgm:cxn modelId="{C75BC6AC-8044-48E5-B99B-F8526B03BC55}" type="presParOf" srcId="{BBEF2619-5DA4-4D0E-AC77-B64B6A259B0B}" destId="{298E174E-D034-487C-9082-521BD38671F9}" srcOrd="1" destOrd="0" presId="urn:microsoft.com/office/officeart/2005/8/layout/pyramid1"/>
    <dgm:cxn modelId="{279C38CC-31FD-466D-A69B-A65995CDC40E}" type="presParOf" srcId="{4F5D02CF-3CF5-44A2-A563-DCD65D4D3E67}" destId="{FC8AC785-D7A9-4F12-A1C2-BDA1EC7F058B}" srcOrd="4" destOrd="0" presId="urn:microsoft.com/office/officeart/2005/8/layout/pyramid1"/>
    <dgm:cxn modelId="{0A7891B1-72A8-4A99-9030-406A0D810A46}" type="presParOf" srcId="{FC8AC785-D7A9-4F12-A1C2-BDA1EC7F058B}" destId="{B25F52DB-F579-4F4F-90F9-3BF6E9620AE7}" srcOrd="0" destOrd="0" presId="urn:microsoft.com/office/officeart/2005/8/layout/pyramid1"/>
    <dgm:cxn modelId="{12FA14AC-644E-478D-9C93-06617799B950}" type="presParOf" srcId="{FC8AC785-D7A9-4F12-A1C2-BDA1EC7F058B}" destId="{9698CFA1-1BF2-4E28-A3C6-5E5EE405BDFD}" srcOrd="1" destOrd="0" presId="urn:microsoft.com/office/officeart/2005/8/layout/pyramid1"/>
    <dgm:cxn modelId="{C4340295-E2F4-4202-A996-1D4B39673C24}" type="presParOf" srcId="{4F5D02CF-3CF5-44A2-A563-DCD65D4D3E67}" destId="{356244EE-E379-4A6C-A694-71365CC8528F}" srcOrd="5" destOrd="0" presId="urn:microsoft.com/office/officeart/2005/8/layout/pyramid1"/>
    <dgm:cxn modelId="{9FF2DA4F-3A4D-41F8-9D62-1F9E10B79829}" type="presParOf" srcId="{356244EE-E379-4A6C-A694-71365CC8528F}" destId="{D4835712-5798-49AD-A507-A134366F40E2}" srcOrd="0" destOrd="0" presId="urn:microsoft.com/office/officeart/2005/8/layout/pyramid1"/>
    <dgm:cxn modelId="{13F0A460-2A03-4E0B-81DE-213240D221B4}" type="presParOf" srcId="{356244EE-E379-4A6C-A694-71365CC8528F}" destId="{11CA3191-8005-40B5-89C9-FFEA85011F2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947E61EA-893C-4BE9-B1DC-4C86EBF8AA1C}" type="presOf" srcId="{BA8C25EA-9161-4062-A752-4670AE437685}" destId="{4705D800-ADFC-46E6-96E2-49CE6FC25680}" srcOrd="0" destOrd="0" presId="urn:microsoft.com/office/officeart/2005/8/layout/pyramid1"/>
    <dgm:cxn modelId="{C053779F-607F-40D6-9FCC-826C0E6EBA58}" type="presOf" srcId="{DA087C53-32AE-47ED-B2D3-E4BE3C5533BE}" destId="{2560D2E1-7919-4A46-A18B-72F6A4D80F8E}" srcOrd="0" destOrd="0" presId="urn:microsoft.com/office/officeart/2005/8/layout/pyramid1"/>
    <dgm:cxn modelId="{BC72D10D-7068-44FE-8BE8-8FEDF8E8F4A4}" type="presOf" srcId="{2631C2D7-B020-42D6-800B-861020C68D51}" destId="{53E671AC-F892-438B-8F58-35826807C071}" srcOrd="0" destOrd="0" presId="urn:microsoft.com/office/officeart/2005/8/layout/pyramid1"/>
    <dgm:cxn modelId="{6A9136AB-DF5C-4992-ACB7-FB830F4ED785}" type="presOf" srcId="{2631C2D7-B020-42D6-800B-861020C68D51}" destId="{80A5B6DF-C006-4EEB-B968-076524FAB5F7}" srcOrd="1" destOrd="0" presId="urn:microsoft.com/office/officeart/2005/8/layout/pyramid1"/>
    <dgm:cxn modelId="{220730B8-0EB1-4BB9-B490-48FC9CCC08E7}"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0A9F6C43-E4FC-4B6F-AC4E-707D729969EE}" type="presOf" srcId="{51C7D3D7-4925-45D8-B8D3-0C150FD69673}" destId="{40E99C02-7E9B-4411-AF99-8071644BD6DE}" srcOrd="1" destOrd="0" presId="urn:microsoft.com/office/officeart/2005/8/layout/pyramid1"/>
    <dgm:cxn modelId="{4FF21C01-EF3C-4700-B8CC-87F7ACE0F6D7}" type="presOf" srcId="{BA8C25EA-9161-4062-A752-4670AE437685}" destId="{86056DB3-A1DF-48A7-91D0-0316C9925D12}" srcOrd="1" destOrd="0" presId="urn:microsoft.com/office/officeart/2005/8/layout/pyramid1"/>
    <dgm:cxn modelId="{5613B969-E578-4CDC-B6A2-F978E79B4AD8}" type="presOf" srcId="{C4D11AF6-BEEF-47D2-B0BF-7BF8350CA01D}" destId="{4F5D02CF-3CF5-44A2-A563-DCD65D4D3E67}" srcOrd="0" destOrd="0" presId="urn:microsoft.com/office/officeart/2005/8/layout/pyramid1"/>
    <dgm:cxn modelId="{7E031FE1-8AE6-4B81-9D19-1C9385B30707}" type="presOf" srcId="{BC796A79-57EA-4267-8E01-45A11E22516F}" destId="{298E174E-D034-487C-9082-521BD38671F9}"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439B9EDB-5608-4F0F-9D80-48720D9E6C3D}" type="presOf" srcId="{588F9E15-1A89-44F7-8B95-FDAC0F5AFE8B}" destId="{B25F52DB-F579-4F4F-90F9-3BF6E9620AE7}" srcOrd="0" destOrd="0" presId="urn:microsoft.com/office/officeart/2005/8/layout/pyramid1"/>
    <dgm:cxn modelId="{D5C98F10-8E41-4175-8027-86CBE6200E17}" type="presOf" srcId="{DA087C53-32AE-47ED-B2D3-E4BE3C5533BE}" destId="{60A0C1E8-05F0-445E-956B-765A20CD26F8}" srcOrd="1" destOrd="0" presId="urn:microsoft.com/office/officeart/2005/8/layout/pyramid1"/>
    <dgm:cxn modelId="{8B5371DF-B4DE-4A88-96BD-85380A4089D9}" type="presOf" srcId="{BC796A79-57EA-4267-8E01-45A11E22516F}" destId="{42B8477F-4EB6-414D-9E3D-9104E7D0550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46C885EF-4EE0-410C-9737-57DD825EF8B1}" type="presOf" srcId="{51C7D3D7-4925-45D8-B8D3-0C150FD69673}" destId="{A5C77D20-06E2-4C79-895B-0F92E591D5B9}"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1ED36897-D531-4B2A-949C-D0CB2E17C976}" type="presParOf" srcId="{4F5D02CF-3CF5-44A2-A563-DCD65D4D3E67}" destId="{6FA1F2A3-1448-4063-813E-1D65F58FE4AE}" srcOrd="0" destOrd="0" presId="urn:microsoft.com/office/officeart/2005/8/layout/pyramid1"/>
    <dgm:cxn modelId="{CEF77CD5-A265-4820-AFAB-6D67664641B6}" type="presParOf" srcId="{6FA1F2A3-1448-4063-813E-1D65F58FE4AE}" destId="{53E671AC-F892-438B-8F58-35826807C071}" srcOrd="0" destOrd="0" presId="urn:microsoft.com/office/officeart/2005/8/layout/pyramid1"/>
    <dgm:cxn modelId="{AEC660D0-F71B-405E-8F99-DFBCCB2D5C72}" type="presParOf" srcId="{6FA1F2A3-1448-4063-813E-1D65F58FE4AE}" destId="{80A5B6DF-C006-4EEB-B968-076524FAB5F7}" srcOrd="1" destOrd="0" presId="urn:microsoft.com/office/officeart/2005/8/layout/pyramid1"/>
    <dgm:cxn modelId="{63EA51CB-87F4-4989-A06D-7803CC2E709B}" type="presParOf" srcId="{4F5D02CF-3CF5-44A2-A563-DCD65D4D3E67}" destId="{839986D2-77AD-4817-9E39-DF9EE42A5216}" srcOrd="1" destOrd="0" presId="urn:microsoft.com/office/officeart/2005/8/layout/pyramid1"/>
    <dgm:cxn modelId="{5458C734-814D-482D-9383-60B53AE7DCCF}" type="presParOf" srcId="{839986D2-77AD-4817-9E39-DF9EE42A5216}" destId="{A5C77D20-06E2-4C79-895B-0F92E591D5B9}" srcOrd="0" destOrd="0" presId="urn:microsoft.com/office/officeart/2005/8/layout/pyramid1"/>
    <dgm:cxn modelId="{12189B34-23B9-491F-A395-C3B85B360966}" type="presParOf" srcId="{839986D2-77AD-4817-9E39-DF9EE42A5216}" destId="{40E99C02-7E9B-4411-AF99-8071644BD6DE}" srcOrd="1" destOrd="0" presId="urn:microsoft.com/office/officeart/2005/8/layout/pyramid1"/>
    <dgm:cxn modelId="{94BF5B20-32CA-4CB0-BDC5-3BBC7E38A67B}" type="presParOf" srcId="{4F5D02CF-3CF5-44A2-A563-DCD65D4D3E67}" destId="{41DAD879-BD0A-46A2-B12B-B2090BDC3BB5}" srcOrd="2" destOrd="0" presId="urn:microsoft.com/office/officeart/2005/8/layout/pyramid1"/>
    <dgm:cxn modelId="{F2BC91D6-4C5F-4472-94E8-716AF04AAEB7}" type="presParOf" srcId="{41DAD879-BD0A-46A2-B12B-B2090BDC3BB5}" destId="{2560D2E1-7919-4A46-A18B-72F6A4D80F8E}" srcOrd="0" destOrd="0" presId="urn:microsoft.com/office/officeart/2005/8/layout/pyramid1"/>
    <dgm:cxn modelId="{58DD5F06-B33E-419A-9F49-5061188BA374}" type="presParOf" srcId="{41DAD879-BD0A-46A2-B12B-B2090BDC3BB5}" destId="{60A0C1E8-05F0-445E-956B-765A20CD26F8}" srcOrd="1" destOrd="0" presId="urn:microsoft.com/office/officeart/2005/8/layout/pyramid1"/>
    <dgm:cxn modelId="{01BE489E-0B76-46DA-8BA0-01BD9DF44812}" type="presParOf" srcId="{4F5D02CF-3CF5-44A2-A563-DCD65D4D3E67}" destId="{BBEF2619-5DA4-4D0E-AC77-B64B6A259B0B}" srcOrd="3" destOrd="0" presId="urn:microsoft.com/office/officeart/2005/8/layout/pyramid1"/>
    <dgm:cxn modelId="{65646CBB-A43F-4EBA-A651-3E6C3E473A7E}" type="presParOf" srcId="{BBEF2619-5DA4-4D0E-AC77-B64B6A259B0B}" destId="{42B8477F-4EB6-414D-9E3D-9104E7D0550E}" srcOrd="0" destOrd="0" presId="urn:microsoft.com/office/officeart/2005/8/layout/pyramid1"/>
    <dgm:cxn modelId="{387FE780-D054-417A-9615-FA2964A76CCC}" type="presParOf" srcId="{BBEF2619-5DA4-4D0E-AC77-B64B6A259B0B}" destId="{298E174E-D034-487C-9082-521BD38671F9}" srcOrd="1" destOrd="0" presId="urn:microsoft.com/office/officeart/2005/8/layout/pyramid1"/>
    <dgm:cxn modelId="{0D6FBFB4-104D-4F99-B677-052116E6AF76}" type="presParOf" srcId="{4F5D02CF-3CF5-44A2-A563-DCD65D4D3E67}" destId="{FC8AC785-D7A9-4F12-A1C2-BDA1EC7F058B}" srcOrd="4" destOrd="0" presId="urn:microsoft.com/office/officeart/2005/8/layout/pyramid1"/>
    <dgm:cxn modelId="{3A6B9105-C1B4-48CF-9565-B9EB839C8E62}" type="presParOf" srcId="{FC8AC785-D7A9-4F12-A1C2-BDA1EC7F058B}" destId="{B25F52DB-F579-4F4F-90F9-3BF6E9620AE7}" srcOrd="0" destOrd="0" presId="urn:microsoft.com/office/officeart/2005/8/layout/pyramid1"/>
    <dgm:cxn modelId="{BE3A4F8F-2E2F-4650-9C5B-2CC55838248F}" type="presParOf" srcId="{FC8AC785-D7A9-4F12-A1C2-BDA1EC7F058B}" destId="{9698CFA1-1BF2-4E28-A3C6-5E5EE405BDFD}" srcOrd="1" destOrd="0" presId="urn:microsoft.com/office/officeart/2005/8/layout/pyramid1"/>
    <dgm:cxn modelId="{B93F59D2-17ED-4663-80DD-C8D57310381C}" type="presParOf" srcId="{4F5D02CF-3CF5-44A2-A563-DCD65D4D3E67}" destId="{72790EC6-AF40-495D-BBAD-C605356E4EB9}" srcOrd="5" destOrd="0" presId="urn:microsoft.com/office/officeart/2005/8/layout/pyramid1"/>
    <dgm:cxn modelId="{D12DB42B-0862-41AA-84EB-35EB0C8C4DB6}" type="presParOf" srcId="{72790EC6-AF40-495D-BBAD-C605356E4EB9}" destId="{4705D800-ADFC-46E6-96E2-49CE6FC25680}" srcOrd="0" destOrd="0" presId="urn:microsoft.com/office/officeart/2005/8/layout/pyramid1"/>
    <dgm:cxn modelId="{74B8EE1D-6D7F-4E81-8EFC-F952F6B1DF28}"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3F1B5C9E-CD30-487F-8B41-432616DC9E73}" type="presOf" srcId="{143ADFEE-E716-41FF-9A7E-C4C1C2BAA45E}" destId="{11CA3191-8005-40B5-89C9-FFEA85011F2B}" srcOrd="1" destOrd="0" presId="urn:microsoft.com/office/officeart/2005/8/layout/pyramid1"/>
    <dgm:cxn modelId="{B9B7B37D-1195-42DB-A200-D087347B44DA}" type="presOf" srcId="{027A9672-A6F8-43C1-BDF9-0AF62E4310B5}" destId="{1F824B0A-1A2C-43E0-96E8-6240E23DC4B0}" srcOrd="0" destOrd="0" presId="urn:microsoft.com/office/officeart/2005/8/layout/pyramid1"/>
    <dgm:cxn modelId="{E01A8878-4856-4A2F-8694-7C9F57F0FC5D}" type="presOf" srcId="{027A9672-A6F8-43C1-BDF9-0AF62E4310B5}" destId="{DB40E345-E200-451C-9DC2-AA74A437EDB3}" srcOrd="1" destOrd="0" presId="urn:microsoft.com/office/officeart/2005/8/layout/pyramid1"/>
    <dgm:cxn modelId="{F0092829-012A-4F3B-A7DC-0F079DCAE60F}" type="presOf" srcId="{588F9E15-1A89-44F7-8B95-FDAC0F5AFE8B}" destId="{B25F52DB-F579-4F4F-90F9-3BF6E9620AE7}" srcOrd="0" destOrd="0" presId="urn:microsoft.com/office/officeart/2005/8/layout/pyramid1"/>
    <dgm:cxn modelId="{769F30CF-DE0E-4B78-A86B-AA1FE2EC944C}" type="presOf" srcId="{2631C2D7-B020-42D6-800B-861020C68D51}" destId="{53E671AC-F892-438B-8F58-35826807C071}"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82E03815-DFCF-47B9-9A8A-FF4442F1EA3B}" type="presOf" srcId="{2631C2D7-B020-42D6-800B-861020C68D51}" destId="{80A5B6DF-C006-4EEB-B968-076524FAB5F7}" srcOrd="1" destOrd="0" presId="urn:microsoft.com/office/officeart/2005/8/layout/pyramid1"/>
    <dgm:cxn modelId="{C2CA7918-E47E-4804-939A-764D2C456EA4}" type="presOf" srcId="{C4D11AF6-BEEF-47D2-B0BF-7BF8350CA01D}" destId="{4F5D02CF-3CF5-44A2-A563-DCD65D4D3E67}" srcOrd="0" destOrd="0" presId="urn:microsoft.com/office/officeart/2005/8/layout/pyramid1"/>
    <dgm:cxn modelId="{53F078E6-8262-4C3A-A2E5-227946E66792}" type="presOf" srcId="{BC796A79-57EA-4267-8E01-45A11E22516F}" destId="{42B8477F-4EB6-414D-9E3D-9104E7D0550E}" srcOrd="0" destOrd="0" presId="urn:microsoft.com/office/officeart/2005/8/layout/pyramid1"/>
    <dgm:cxn modelId="{719A54E7-562B-4E82-84D9-CBAE828A4304}"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E1D0925-87C5-4348-8002-0FA559A74A2A}" type="presOf" srcId="{BC796A79-57EA-4267-8E01-45A11E22516F}" destId="{298E174E-D034-487C-9082-521BD38671F9}"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08FA69DA-B166-443C-8D72-4F1333D93A89}" type="presOf" srcId="{143ADFEE-E716-41FF-9A7E-C4C1C2BAA45E}" destId="{D4835712-5798-49AD-A507-A134366F40E2}"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916FAA41-F664-4918-8BA9-7504BDD8705B}" type="presOf" srcId="{51C7D3D7-4925-45D8-B8D3-0C150FD69673}" destId="{A5C77D20-06E2-4C79-895B-0F92E591D5B9}" srcOrd="0" destOrd="0" presId="urn:microsoft.com/office/officeart/2005/8/layout/pyramid1"/>
    <dgm:cxn modelId="{991D0E67-F693-4336-A1D6-FAC8D09297D6}" type="presOf" srcId="{51C7D3D7-4925-45D8-B8D3-0C150FD69673}" destId="{40E99C02-7E9B-4411-AF99-8071644BD6DE}" srcOrd="1" destOrd="0" presId="urn:microsoft.com/office/officeart/2005/8/layout/pyramid1"/>
    <dgm:cxn modelId="{4A589122-D4C4-47E0-AA26-9CEC061026C2}" type="presParOf" srcId="{4F5D02CF-3CF5-44A2-A563-DCD65D4D3E67}" destId="{6FA1F2A3-1448-4063-813E-1D65F58FE4AE}" srcOrd="0" destOrd="0" presId="urn:microsoft.com/office/officeart/2005/8/layout/pyramid1"/>
    <dgm:cxn modelId="{FD4A50C9-E2A8-41A7-B350-0703E4988A8C}" type="presParOf" srcId="{6FA1F2A3-1448-4063-813E-1D65F58FE4AE}" destId="{53E671AC-F892-438B-8F58-35826807C071}" srcOrd="0" destOrd="0" presId="urn:microsoft.com/office/officeart/2005/8/layout/pyramid1"/>
    <dgm:cxn modelId="{A6FEFF4A-1143-4C8D-9885-B6313F8B7BA2}" type="presParOf" srcId="{6FA1F2A3-1448-4063-813E-1D65F58FE4AE}" destId="{80A5B6DF-C006-4EEB-B968-076524FAB5F7}" srcOrd="1" destOrd="0" presId="urn:microsoft.com/office/officeart/2005/8/layout/pyramid1"/>
    <dgm:cxn modelId="{57D9E7C7-8993-4D69-8C91-6A7D7854FEB8}" type="presParOf" srcId="{4F5D02CF-3CF5-44A2-A563-DCD65D4D3E67}" destId="{839986D2-77AD-4817-9E39-DF9EE42A5216}" srcOrd="1" destOrd="0" presId="urn:microsoft.com/office/officeart/2005/8/layout/pyramid1"/>
    <dgm:cxn modelId="{3775A1BD-A09A-47A7-9044-E52EA7CDA2B6}" type="presParOf" srcId="{839986D2-77AD-4817-9E39-DF9EE42A5216}" destId="{A5C77D20-06E2-4C79-895B-0F92E591D5B9}" srcOrd="0" destOrd="0" presId="urn:microsoft.com/office/officeart/2005/8/layout/pyramid1"/>
    <dgm:cxn modelId="{D94F1EE4-7B14-4250-982B-8BFA51BB8E66}" type="presParOf" srcId="{839986D2-77AD-4817-9E39-DF9EE42A5216}" destId="{40E99C02-7E9B-4411-AF99-8071644BD6DE}" srcOrd="1" destOrd="0" presId="urn:microsoft.com/office/officeart/2005/8/layout/pyramid1"/>
    <dgm:cxn modelId="{58183128-1509-49FC-8C07-C47AD704711F}" type="presParOf" srcId="{4F5D02CF-3CF5-44A2-A563-DCD65D4D3E67}" destId="{8C88A5B5-9387-4CF0-A380-B0A2229EDFB5}" srcOrd="2" destOrd="0" presId="urn:microsoft.com/office/officeart/2005/8/layout/pyramid1"/>
    <dgm:cxn modelId="{6D3B32F0-87C6-431B-9505-572B2DB7B70E}" type="presParOf" srcId="{8C88A5B5-9387-4CF0-A380-B0A2229EDFB5}" destId="{1F824B0A-1A2C-43E0-96E8-6240E23DC4B0}" srcOrd="0" destOrd="0" presId="urn:microsoft.com/office/officeart/2005/8/layout/pyramid1"/>
    <dgm:cxn modelId="{B5B88264-793A-42A6-8735-4B3DC62ECBA3}" type="presParOf" srcId="{8C88A5B5-9387-4CF0-A380-B0A2229EDFB5}" destId="{DB40E345-E200-451C-9DC2-AA74A437EDB3}" srcOrd="1" destOrd="0" presId="urn:microsoft.com/office/officeart/2005/8/layout/pyramid1"/>
    <dgm:cxn modelId="{F877DD79-775C-434A-A21A-E2DB8E6232C8}" type="presParOf" srcId="{4F5D02CF-3CF5-44A2-A563-DCD65D4D3E67}" destId="{BBEF2619-5DA4-4D0E-AC77-B64B6A259B0B}" srcOrd="3" destOrd="0" presId="urn:microsoft.com/office/officeart/2005/8/layout/pyramid1"/>
    <dgm:cxn modelId="{2A8E0100-C05D-4F18-BDE3-3E11E6A2E9C8}" type="presParOf" srcId="{BBEF2619-5DA4-4D0E-AC77-B64B6A259B0B}" destId="{42B8477F-4EB6-414D-9E3D-9104E7D0550E}" srcOrd="0" destOrd="0" presId="urn:microsoft.com/office/officeart/2005/8/layout/pyramid1"/>
    <dgm:cxn modelId="{3C97124D-2407-4D00-A5BD-74BDC0B288E5}" type="presParOf" srcId="{BBEF2619-5DA4-4D0E-AC77-B64B6A259B0B}" destId="{298E174E-D034-487C-9082-521BD38671F9}" srcOrd="1" destOrd="0" presId="urn:microsoft.com/office/officeart/2005/8/layout/pyramid1"/>
    <dgm:cxn modelId="{543637A6-F200-438E-88C2-3B14B2BD5835}" type="presParOf" srcId="{4F5D02CF-3CF5-44A2-A563-DCD65D4D3E67}" destId="{FC8AC785-D7A9-4F12-A1C2-BDA1EC7F058B}" srcOrd="4" destOrd="0" presId="urn:microsoft.com/office/officeart/2005/8/layout/pyramid1"/>
    <dgm:cxn modelId="{F77F6533-6303-447A-A47F-7824EF88124B}" type="presParOf" srcId="{FC8AC785-D7A9-4F12-A1C2-BDA1EC7F058B}" destId="{B25F52DB-F579-4F4F-90F9-3BF6E9620AE7}" srcOrd="0" destOrd="0" presId="urn:microsoft.com/office/officeart/2005/8/layout/pyramid1"/>
    <dgm:cxn modelId="{8B5A0E89-BCE9-4C30-B417-544767AC720B}" type="presParOf" srcId="{FC8AC785-D7A9-4F12-A1C2-BDA1EC7F058B}" destId="{9698CFA1-1BF2-4E28-A3C6-5E5EE405BDFD}" srcOrd="1" destOrd="0" presId="urn:microsoft.com/office/officeart/2005/8/layout/pyramid1"/>
    <dgm:cxn modelId="{68BE9260-D745-4896-9EF0-CA97BB819B9C}" type="presParOf" srcId="{4F5D02CF-3CF5-44A2-A563-DCD65D4D3E67}" destId="{356244EE-E379-4A6C-A694-71365CC8528F}" srcOrd="5" destOrd="0" presId="urn:microsoft.com/office/officeart/2005/8/layout/pyramid1"/>
    <dgm:cxn modelId="{C951034C-1EE9-4552-9D95-A8147831FD3D}" type="presParOf" srcId="{356244EE-E379-4A6C-A694-71365CC8528F}" destId="{D4835712-5798-49AD-A507-A134366F40E2}" srcOrd="0" destOrd="0" presId="urn:microsoft.com/office/officeart/2005/8/layout/pyramid1"/>
    <dgm:cxn modelId="{C08D8F48-A972-4258-9DB7-62EA2D33AC9E}"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65410EEF-8994-4BB7-AD8D-590CA205DFC5}">
      <dgm:prSet/>
      <dgm:spPr/>
      <dgm:t>
        <a:bodyPr/>
        <a:lstStyle/>
        <a:p>
          <a:endParaRPr lang="en-US" dirty="0"/>
        </a:p>
      </dgm:t>
    </dgm:pt>
    <dgm:pt modelId="{D4205F42-E738-4FF2-8A0C-9A659D59CA64}" type="parTrans" cxnId="{6BF6CDBA-A013-4849-81CD-36B7214465E6}">
      <dgm:prSet/>
      <dgm:spPr/>
      <dgm:t>
        <a:bodyPr/>
        <a:lstStyle/>
        <a:p>
          <a:endParaRPr lang="en-US"/>
        </a:p>
      </dgm:t>
    </dgm:pt>
    <dgm:pt modelId="{3806DB57-8CFB-405E-A563-D564BA0AC1FB}" type="sibTrans" cxnId="{6BF6CDBA-A013-4849-81CD-36B7214465E6}">
      <dgm:prSet/>
      <dgm:spPr/>
      <dgm:t>
        <a:bodyPr/>
        <a:lstStyle/>
        <a:p>
          <a:endParaRPr lang="en-US"/>
        </a:p>
      </dgm:t>
    </dgm:pt>
    <dgm:pt modelId="{6A97F675-4FDA-4387-9388-121DB5BA209B}">
      <dgm:prSet/>
      <dgm:spPr/>
      <dgm:t>
        <a:bodyPr/>
        <a:lstStyle/>
        <a:p>
          <a:pPr rtl="1"/>
          <a:r>
            <a:rPr lang="fa-IR" dirty="0" smtClean="0">
              <a:cs typeface="B Nazanin" panose="00000400000000000000" pitchFamily="2" charset="-78"/>
            </a:rPr>
            <a:t>کارگاه ایروپامپ با پیش نیاز آمادگی جسمانی، دروس تئوری (درجه 3) یا  لیسانس تربیت بدنی یا مدرک مربیگری یکی از رشته¬های ورزشی</a:t>
          </a:r>
          <a:endParaRPr lang="en-US" dirty="0">
            <a:cs typeface="B Nazanin" panose="00000400000000000000" pitchFamily="2" charset="-78"/>
          </a:endParaRPr>
        </a:p>
      </dgm:t>
    </dgm:pt>
    <dgm:pt modelId="{03EC1E0A-D51C-4ACE-9577-970D39678E7E}" type="parTrans" cxnId="{707DCDD1-CD37-4E59-AA48-6DE8119C9668}">
      <dgm:prSet/>
      <dgm:spPr/>
      <dgm:t>
        <a:bodyPr/>
        <a:lstStyle/>
        <a:p>
          <a:endParaRPr lang="en-US"/>
        </a:p>
      </dgm:t>
    </dgm:pt>
    <dgm:pt modelId="{CC042221-F023-46A1-A4D9-6C614A1829A1}" type="sibTrans" cxnId="{707DCDD1-CD37-4E59-AA48-6DE8119C9668}">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8F876442-1932-48AB-8F75-4471F4E4B754}" type="presOf" srcId="{65410EEF-8994-4BB7-AD8D-590CA205DFC5}" destId="{EB8EA5E0-A2ED-471C-AC1D-BF22FA1B1CBC}" srcOrd="1" destOrd="0" presId="urn:microsoft.com/office/officeart/2005/8/layout/pyramid1"/>
    <dgm:cxn modelId="{F2297B4E-6EFA-46D7-93E9-315D797371A8}" type="presOf" srcId="{6A97F675-4FDA-4387-9388-121DB5BA209B}" destId="{EB8EA5E0-A2ED-471C-AC1D-BF22FA1B1CBC}" srcOrd="1" destOrd="1" presId="urn:microsoft.com/office/officeart/2005/8/layout/pyramid1"/>
    <dgm:cxn modelId="{BEA0D23E-09B1-4F4A-B4C4-56FB8E58BF1E}" type="presOf" srcId="{DA087C53-32AE-47ED-B2D3-E4BE3C5533BE}" destId="{2560D2E1-7919-4A46-A18B-72F6A4D80F8E}" srcOrd="0" destOrd="0" presId="urn:microsoft.com/office/officeart/2005/8/layout/pyramid1"/>
    <dgm:cxn modelId="{CD4C46D3-9B48-4EBE-889C-A89C14DB71A5}" type="presOf" srcId="{588F9E15-1A89-44F7-8B95-FDAC0F5AFE8B}" destId="{B25F52DB-F579-4F4F-90F9-3BF6E9620AE7}"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6532F1FC-5A52-49AE-A1A4-4F37B8408354}" type="presOf" srcId="{BC796A79-57EA-4267-8E01-45A11E22516F}" destId="{298E174E-D034-487C-9082-521BD38671F9}" srcOrd="1" destOrd="0" presId="urn:microsoft.com/office/officeart/2005/8/layout/pyramid1"/>
    <dgm:cxn modelId="{0680B204-313F-4417-B0DC-ED7F0A468F6D}" type="presOf" srcId="{BA8C25EA-9161-4062-A752-4670AE437685}" destId="{4705D800-ADFC-46E6-96E2-49CE6FC25680}" srcOrd="0" destOrd="0" presId="urn:microsoft.com/office/officeart/2005/8/layout/pyramid1"/>
    <dgm:cxn modelId="{FD3ECCEC-C07D-4E17-9836-0EE336A43EB4}" type="presOf" srcId="{2631C2D7-B020-42D6-800B-861020C68D51}" destId="{53E671AC-F892-438B-8F58-35826807C071}" srcOrd="0" destOrd="0" presId="urn:microsoft.com/office/officeart/2005/8/layout/pyramid1"/>
    <dgm:cxn modelId="{AEC4765D-3EBE-47C9-ABA1-5660970017E2}" type="presOf" srcId="{588F9E15-1A89-44F7-8B95-FDAC0F5AFE8B}" destId="{9698CFA1-1BF2-4E28-A3C6-5E5EE405BDFD}" srcOrd="1" destOrd="0" presId="urn:microsoft.com/office/officeart/2005/8/layout/pyramid1"/>
    <dgm:cxn modelId="{1B1B6EBC-F25D-40BB-BCDD-0F96E270FDFC}" type="presOf" srcId="{6A97F675-4FDA-4387-9388-121DB5BA209B}" destId="{9261FFC9-A05B-4A00-8072-EAD0BD165664}" srcOrd="0" destOrd="1" presId="urn:microsoft.com/office/officeart/2005/8/layout/pyramid1"/>
    <dgm:cxn modelId="{4EAA710C-B6C4-41D1-9EC6-2720B1153004}" type="presOf" srcId="{51C7D3D7-4925-45D8-B8D3-0C150FD69673}" destId="{40E99C02-7E9B-4411-AF99-8071644BD6DE}" srcOrd="1" destOrd="0" presId="urn:microsoft.com/office/officeart/2005/8/layout/pyramid1"/>
    <dgm:cxn modelId="{B8C4820F-9E44-496F-B152-6216CAE2D552}" type="presOf" srcId="{C4D11AF6-BEEF-47D2-B0BF-7BF8350CA01D}" destId="{4F5D02CF-3CF5-44A2-A563-DCD65D4D3E67}" srcOrd="0" destOrd="0" presId="urn:microsoft.com/office/officeart/2005/8/layout/pyramid1"/>
    <dgm:cxn modelId="{6BF6CDBA-A013-4849-81CD-36B7214465E6}" srcId="{BA8C25EA-9161-4062-A752-4670AE437685}" destId="{65410EEF-8994-4BB7-AD8D-590CA205DFC5}" srcOrd="0" destOrd="0" parTransId="{D4205F42-E738-4FF2-8A0C-9A659D59CA64}" sibTransId="{3806DB57-8CFB-405E-A563-D564BA0AC1FB}"/>
    <dgm:cxn modelId="{0B650986-83C1-4267-B6A8-CE48B3A762BC}" srcId="{C4D11AF6-BEEF-47D2-B0BF-7BF8350CA01D}" destId="{BC796A79-57EA-4267-8E01-45A11E22516F}" srcOrd="3" destOrd="0" parTransId="{7171306B-1816-482F-A95D-8E87B752DA87}" sibTransId="{2721F56D-A9DC-4A58-88C1-8F261655E6DE}"/>
    <dgm:cxn modelId="{AD764831-6FF7-414F-92E2-C5A36B388A2E}" type="presOf" srcId="{DA087C53-32AE-47ED-B2D3-E4BE3C5533BE}" destId="{60A0C1E8-05F0-445E-956B-765A20CD26F8}" srcOrd="1" destOrd="0" presId="urn:microsoft.com/office/officeart/2005/8/layout/pyramid1"/>
    <dgm:cxn modelId="{03119248-3661-4A31-BE59-90477A758FA8}" type="presOf" srcId="{BA8C25EA-9161-4062-A752-4670AE437685}" destId="{86056DB3-A1DF-48A7-91D0-0316C9925D12}"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0697BF76-0929-40C2-87B0-29A25E43EDEA}" type="presOf" srcId="{BC796A79-57EA-4267-8E01-45A11E22516F}" destId="{42B8477F-4EB6-414D-9E3D-9104E7D0550E}" srcOrd="0" destOrd="0" presId="urn:microsoft.com/office/officeart/2005/8/layout/pyramid1"/>
    <dgm:cxn modelId="{CB513442-BA87-4D29-8114-F5E66C7DDA02}" type="presOf" srcId="{2631C2D7-B020-42D6-800B-861020C68D51}" destId="{80A5B6DF-C006-4EEB-B968-076524FAB5F7}" srcOrd="1" destOrd="0" presId="urn:microsoft.com/office/officeart/2005/8/layout/pyramid1"/>
    <dgm:cxn modelId="{87C1B883-1AA0-4090-BA50-6000775923D1}" type="presOf" srcId="{51C7D3D7-4925-45D8-B8D3-0C150FD69673}" destId="{A5C77D20-06E2-4C79-895B-0F92E591D5B9}" srcOrd="0" destOrd="0" presId="urn:microsoft.com/office/officeart/2005/8/layout/pyramid1"/>
    <dgm:cxn modelId="{707DCDD1-CD37-4E59-AA48-6DE8119C9668}" srcId="{BA8C25EA-9161-4062-A752-4670AE437685}" destId="{6A97F675-4FDA-4387-9388-121DB5BA209B}" srcOrd="1" destOrd="0" parTransId="{03EC1E0A-D51C-4ACE-9577-970D39678E7E}" sibTransId="{CC042221-F023-46A1-A4D9-6C614A1829A1}"/>
    <dgm:cxn modelId="{EB112C27-C62B-42EA-B998-FB34513F2828}" type="presOf" srcId="{65410EEF-8994-4BB7-AD8D-590CA205DFC5}" destId="{9261FFC9-A05B-4A00-8072-EAD0BD165664}"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E7427458-3CE4-49B5-AC38-9AA3A8D6E41F}" srcId="{C4D11AF6-BEEF-47D2-B0BF-7BF8350CA01D}" destId="{588F9E15-1A89-44F7-8B95-FDAC0F5AFE8B}" srcOrd="4" destOrd="0" parTransId="{3BFD96D0-E487-4C68-90A8-992A8136B57B}" sibTransId="{57D08D4A-F73F-4ABE-961B-ABAD22805B21}"/>
    <dgm:cxn modelId="{3AEB18A8-317F-403B-B19B-538ABF52AEB0}" type="presParOf" srcId="{4F5D02CF-3CF5-44A2-A563-DCD65D4D3E67}" destId="{6FA1F2A3-1448-4063-813E-1D65F58FE4AE}" srcOrd="0" destOrd="0" presId="urn:microsoft.com/office/officeart/2005/8/layout/pyramid1"/>
    <dgm:cxn modelId="{724D5561-1C83-4502-8CDA-CAD5AAC53B04}" type="presParOf" srcId="{6FA1F2A3-1448-4063-813E-1D65F58FE4AE}" destId="{53E671AC-F892-438B-8F58-35826807C071}" srcOrd="0" destOrd="0" presId="urn:microsoft.com/office/officeart/2005/8/layout/pyramid1"/>
    <dgm:cxn modelId="{79BEB91D-9C17-4994-8F2C-B21323C99168}" type="presParOf" srcId="{6FA1F2A3-1448-4063-813E-1D65F58FE4AE}" destId="{80A5B6DF-C006-4EEB-B968-076524FAB5F7}" srcOrd="1" destOrd="0" presId="urn:microsoft.com/office/officeart/2005/8/layout/pyramid1"/>
    <dgm:cxn modelId="{FC263A09-20FE-4EEB-B526-322DEBE8944A}" type="presParOf" srcId="{4F5D02CF-3CF5-44A2-A563-DCD65D4D3E67}" destId="{839986D2-77AD-4817-9E39-DF9EE42A5216}" srcOrd="1" destOrd="0" presId="urn:microsoft.com/office/officeart/2005/8/layout/pyramid1"/>
    <dgm:cxn modelId="{77BDC8EB-F351-4303-AF09-A894AD1462C1}" type="presParOf" srcId="{839986D2-77AD-4817-9E39-DF9EE42A5216}" destId="{A5C77D20-06E2-4C79-895B-0F92E591D5B9}" srcOrd="0" destOrd="0" presId="urn:microsoft.com/office/officeart/2005/8/layout/pyramid1"/>
    <dgm:cxn modelId="{7FE37874-B965-4483-8754-E5AA6454761C}" type="presParOf" srcId="{839986D2-77AD-4817-9E39-DF9EE42A5216}" destId="{40E99C02-7E9B-4411-AF99-8071644BD6DE}" srcOrd="1" destOrd="0" presId="urn:microsoft.com/office/officeart/2005/8/layout/pyramid1"/>
    <dgm:cxn modelId="{4E143ACD-D3F0-490B-AD91-D694B7D4D545}" type="presParOf" srcId="{4F5D02CF-3CF5-44A2-A563-DCD65D4D3E67}" destId="{41DAD879-BD0A-46A2-B12B-B2090BDC3BB5}" srcOrd="2" destOrd="0" presId="urn:microsoft.com/office/officeart/2005/8/layout/pyramid1"/>
    <dgm:cxn modelId="{6E5830EC-5DAB-44A7-8A5F-634BB4E441D1}" type="presParOf" srcId="{41DAD879-BD0A-46A2-B12B-B2090BDC3BB5}" destId="{2560D2E1-7919-4A46-A18B-72F6A4D80F8E}" srcOrd="0" destOrd="0" presId="urn:microsoft.com/office/officeart/2005/8/layout/pyramid1"/>
    <dgm:cxn modelId="{AD90ECC5-3EE0-4496-8C3A-DEB2E600CA70}" type="presParOf" srcId="{41DAD879-BD0A-46A2-B12B-B2090BDC3BB5}" destId="{60A0C1E8-05F0-445E-956B-765A20CD26F8}" srcOrd="1" destOrd="0" presId="urn:microsoft.com/office/officeart/2005/8/layout/pyramid1"/>
    <dgm:cxn modelId="{1A728CC7-9F1B-4CE0-8E6C-67939F35A365}" type="presParOf" srcId="{4F5D02CF-3CF5-44A2-A563-DCD65D4D3E67}" destId="{BBEF2619-5DA4-4D0E-AC77-B64B6A259B0B}" srcOrd="3" destOrd="0" presId="urn:microsoft.com/office/officeart/2005/8/layout/pyramid1"/>
    <dgm:cxn modelId="{C1F5BC48-304E-437B-AA7C-94879D865554}" type="presParOf" srcId="{BBEF2619-5DA4-4D0E-AC77-B64B6A259B0B}" destId="{42B8477F-4EB6-414D-9E3D-9104E7D0550E}" srcOrd="0" destOrd="0" presId="urn:microsoft.com/office/officeart/2005/8/layout/pyramid1"/>
    <dgm:cxn modelId="{0A8EC7E1-D001-40AE-B137-5B08D2AB2606}" type="presParOf" srcId="{BBEF2619-5DA4-4D0E-AC77-B64B6A259B0B}" destId="{298E174E-D034-487C-9082-521BD38671F9}" srcOrd="1" destOrd="0" presId="urn:microsoft.com/office/officeart/2005/8/layout/pyramid1"/>
    <dgm:cxn modelId="{5785B6D2-2D9F-4031-9517-9C6F6726A37C}" type="presParOf" srcId="{4F5D02CF-3CF5-44A2-A563-DCD65D4D3E67}" destId="{FC8AC785-D7A9-4F12-A1C2-BDA1EC7F058B}" srcOrd="4" destOrd="0" presId="urn:microsoft.com/office/officeart/2005/8/layout/pyramid1"/>
    <dgm:cxn modelId="{ABA70CB2-126D-4454-AA4D-3BB917E9C861}" type="presParOf" srcId="{FC8AC785-D7A9-4F12-A1C2-BDA1EC7F058B}" destId="{B25F52DB-F579-4F4F-90F9-3BF6E9620AE7}" srcOrd="0" destOrd="0" presId="urn:microsoft.com/office/officeart/2005/8/layout/pyramid1"/>
    <dgm:cxn modelId="{167456E3-242C-45C9-99DB-8478FE5E5525}" type="presParOf" srcId="{FC8AC785-D7A9-4F12-A1C2-BDA1EC7F058B}" destId="{9698CFA1-1BF2-4E28-A3C6-5E5EE405BDFD}" srcOrd="1" destOrd="0" presId="urn:microsoft.com/office/officeart/2005/8/layout/pyramid1"/>
    <dgm:cxn modelId="{7789EC4A-19E8-4FF3-972D-23BA235A4EE1}" type="presParOf" srcId="{4F5D02CF-3CF5-44A2-A563-DCD65D4D3E67}" destId="{72790EC6-AF40-495D-BBAD-C605356E4EB9}" srcOrd="5" destOrd="0" presId="urn:microsoft.com/office/officeart/2005/8/layout/pyramid1"/>
    <dgm:cxn modelId="{DCF842BD-4080-44B8-A7AF-7B27A5C7D764}" type="presParOf" srcId="{72790EC6-AF40-495D-BBAD-C605356E4EB9}" destId="{9261FFC9-A05B-4A00-8072-EAD0BD165664}" srcOrd="0" destOrd="0" presId="urn:microsoft.com/office/officeart/2005/8/layout/pyramid1"/>
    <dgm:cxn modelId="{E1457D0C-0887-4ECF-AC98-61AE66DF779E}" type="presParOf" srcId="{72790EC6-AF40-495D-BBAD-C605356E4EB9}" destId="{EB8EA5E0-A2ED-471C-AC1D-BF22FA1B1CBC}" srcOrd="1" destOrd="0" presId="urn:microsoft.com/office/officeart/2005/8/layout/pyramid1"/>
    <dgm:cxn modelId="{82693361-2107-4FD1-8BBD-1C20F9655A16}" type="presParOf" srcId="{72790EC6-AF40-495D-BBAD-C605356E4EB9}" destId="{4705D800-ADFC-46E6-96E2-49CE6FC25680}" srcOrd="2" destOrd="0" presId="urn:microsoft.com/office/officeart/2005/8/layout/pyramid1"/>
    <dgm:cxn modelId="{A4F70C8E-114B-4542-A5DD-6B303C14DBD3}"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1DA3AF6A-EC28-4D32-AFB2-2655AF5CAC23}" type="presOf" srcId="{027A9672-A6F8-43C1-BDF9-0AF62E4310B5}" destId="{DB40E345-E200-451C-9DC2-AA74A437EDB3}" srcOrd="1" destOrd="0" presId="urn:microsoft.com/office/officeart/2005/8/layout/pyramid1"/>
    <dgm:cxn modelId="{76642697-1A6B-49E8-A639-0A427E4828E1}" type="presOf" srcId="{143ADFEE-E716-41FF-9A7E-C4C1C2BAA45E}" destId="{11CA3191-8005-40B5-89C9-FFEA85011F2B}" srcOrd="1" destOrd="0" presId="urn:microsoft.com/office/officeart/2005/8/layout/pyramid1"/>
    <dgm:cxn modelId="{37FE7610-B959-4C8B-8A30-B8A54AA4CD20}" type="presOf" srcId="{143ADFEE-E716-41FF-9A7E-C4C1C2BAA45E}" destId="{D4835712-5798-49AD-A507-A134366F40E2}" srcOrd="0" destOrd="0" presId="urn:microsoft.com/office/officeart/2005/8/layout/pyramid1"/>
    <dgm:cxn modelId="{FB104EB4-978E-456B-879F-43DD872C7C75}" type="presOf" srcId="{51C7D3D7-4925-45D8-B8D3-0C150FD69673}" destId="{40E99C02-7E9B-4411-AF99-8071644BD6DE}" srcOrd="1" destOrd="0" presId="urn:microsoft.com/office/officeart/2005/8/layout/pyramid1"/>
    <dgm:cxn modelId="{168A20DC-4FF1-48CB-B9D9-4897568FADE9}" type="presOf" srcId="{588F9E15-1A89-44F7-8B95-FDAC0F5AFE8B}" destId="{B25F52DB-F579-4F4F-90F9-3BF6E9620AE7}" srcOrd="0" destOrd="0" presId="urn:microsoft.com/office/officeart/2005/8/layout/pyramid1"/>
    <dgm:cxn modelId="{960C0D22-01EC-4579-A281-183476C42541}" type="presOf" srcId="{51C7D3D7-4925-45D8-B8D3-0C150FD69673}" destId="{A5C77D20-06E2-4C79-895B-0F92E591D5B9}"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F6B3521-4F49-4644-AEDA-41BC90EE46AD}" type="presOf" srcId="{2631C2D7-B020-42D6-800B-861020C68D51}" destId="{80A5B6DF-C006-4EEB-B968-076524FAB5F7}" srcOrd="1" destOrd="0" presId="urn:microsoft.com/office/officeart/2005/8/layout/pyramid1"/>
    <dgm:cxn modelId="{A893EF67-3C7A-4193-BEC5-AB255BAAF6D2}" type="presOf" srcId="{BC796A79-57EA-4267-8E01-45A11E22516F}" destId="{298E174E-D034-487C-9082-521BD38671F9}" srcOrd="1" destOrd="0" presId="urn:microsoft.com/office/officeart/2005/8/layout/pyramid1"/>
    <dgm:cxn modelId="{64741541-07EF-4B04-8063-5620D21DBD3F}"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6BFCCFFE-69A3-44F3-9DB1-A537B0357FAD}" type="presOf" srcId="{C4D11AF6-BEEF-47D2-B0BF-7BF8350CA01D}" destId="{4F5D02CF-3CF5-44A2-A563-DCD65D4D3E67}"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CF41856F-CC91-41CE-B28A-CB95B29FE93C}" type="presOf" srcId="{027A9672-A6F8-43C1-BDF9-0AF62E4310B5}" destId="{1F824B0A-1A2C-43E0-96E8-6240E23DC4B0}" srcOrd="0" destOrd="0" presId="urn:microsoft.com/office/officeart/2005/8/layout/pyramid1"/>
    <dgm:cxn modelId="{BB005824-331E-41DD-AD81-60B2411B6D76}" type="presOf" srcId="{2631C2D7-B020-42D6-800B-861020C68D51}" destId="{53E671AC-F892-438B-8F58-35826807C071}"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7C1D2457-DBB7-4321-83DE-C4217D3CB9FA}" type="presOf" srcId="{BC796A79-57EA-4267-8E01-45A11E22516F}" destId="{42B8477F-4EB6-414D-9E3D-9104E7D0550E}" srcOrd="0" destOrd="0" presId="urn:microsoft.com/office/officeart/2005/8/layout/pyramid1"/>
    <dgm:cxn modelId="{201F6F2F-DDB9-4A11-8AD5-52171D32B407}" type="presParOf" srcId="{4F5D02CF-3CF5-44A2-A563-DCD65D4D3E67}" destId="{6FA1F2A3-1448-4063-813E-1D65F58FE4AE}" srcOrd="0" destOrd="0" presId="urn:microsoft.com/office/officeart/2005/8/layout/pyramid1"/>
    <dgm:cxn modelId="{3C40E91C-47EC-45D0-8318-323E0E97EF02}" type="presParOf" srcId="{6FA1F2A3-1448-4063-813E-1D65F58FE4AE}" destId="{53E671AC-F892-438B-8F58-35826807C071}" srcOrd="0" destOrd="0" presId="urn:microsoft.com/office/officeart/2005/8/layout/pyramid1"/>
    <dgm:cxn modelId="{E0A25CA5-E41A-4D14-8FF6-5002C6A9042A}" type="presParOf" srcId="{6FA1F2A3-1448-4063-813E-1D65F58FE4AE}" destId="{80A5B6DF-C006-4EEB-B968-076524FAB5F7}" srcOrd="1" destOrd="0" presId="urn:microsoft.com/office/officeart/2005/8/layout/pyramid1"/>
    <dgm:cxn modelId="{BA9BBA3B-6E59-42CF-8F76-4AD3D4087943}" type="presParOf" srcId="{4F5D02CF-3CF5-44A2-A563-DCD65D4D3E67}" destId="{839986D2-77AD-4817-9E39-DF9EE42A5216}" srcOrd="1" destOrd="0" presId="urn:microsoft.com/office/officeart/2005/8/layout/pyramid1"/>
    <dgm:cxn modelId="{7CEC8606-4559-4D95-BCB4-BE482380AD34}" type="presParOf" srcId="{839986D2-77AD-4817-9E39-DF9EE42A5216}" destId="{A5C77D20-06E2-4C79-895B-0F92E591D5B9}" srcOrd="0" destOrd="0" presId="urn:microsoft.com/office/officeart/2005/8/layout/pyramid1"/>
    <dgm:cxn modelId="{9B993F69-2AD8-4944-9490-07180E42D2F1}" type="presParOf" srcId="{839986D2-77AD-4817-9E39-DF9EE42A5216}" destId="{40E99C02-7E9B-4411-AF99-8071644BD6DE}" srcOrd="1" destOrd="0" presId="urn:microsoft.com/office/officeart/2005/8/layout/pyramid1"/>
    <dgm:cxn modelId="{BDB1A406-EF86-4682-BBBD-2A8A8202181B}" type="presParOf" srcId="{4F5D02CF-3CF5-44A2-A563-DCD65D4D3E67}" destId="{8C88A5B5-9387-4CF0-A380-B0A2229EDFB5}" srcOrd="2" destOrd="0" presId="urn:microsoft.com/office/officeart/2005/8/layout/pyramid1"/>
    <dgm:cxn modelId="{1FC36304-6B7B-44F4-824B-97828EB3D683}" type="presParOf" srcId="{8C88A5B5-9387-4CF0-A380-B0A2229EDFB5}" destId="{1F824B0A-1A2C-43E0-96E8-6240E23DC4B0}" srcOrd="0" destOrd="0" presId="urn:microsoft.com/office/officeart/2005/8/layout/pyramid1"/>
    <dgm:cxn modelId="{C2AF6325-6233-4EFB-81E9-F5196478DC84}" type="presParOf" srcId="{8C88A5B5-9387-4CF0-A380-B0A2229EDFB5}" destId="{DB40E345-E200-451C-9DC2-AA74A437EDB3}" srcOrd="1" destOrd="0" presId="urn:microsoft.com/office/officeart/2005/8/layout/pyramid1"/>
    <dgm:cxn modelId="{E2388FBD-8E11-4436-A059-E88BE48A1397}" type="presParOf" srcId="{4F5D02CF-3CF5-44A2-A563-DCD65D4D3E67}" destId="{BBEF2619-5DA4-4D0E-AC77-B64B6A259B0B}" srcOrd="3" destOrd="0" presId="urn:microsoft.com/office/officeart/2005/8/layout/pyramid1"/>
    <dgm:cxn modelId="{BBAC8057-645E-45CE-B1C6-DEB8D3748E4A}" type="presParOf" srcId="{BBEF2619-5DA4-4D0E-AC77-B64B6A259B0B}" destId="{42B8477F-4EB6-414D-9E3D-9104E7D0550E}" srcOrd="0" destOrd="0" presId="urn:microsoft.com/office/officeart/2005/8/layout/pyramid1"/>
    <dgm:cxn modelId="{7F480ED9-CCCB-4FAA-AF18-A953EA14DE99}" type="presParOf" srcId="{BBEF2619-5DA4-4D0E-AC77-B64B6A259B0B}" destId="{298E174E-D034-487C-9082-521BD38671F9}" srcOrd="1" destOrd="0" presId="urn:microsoft.com/office/officeart/2005/8/layout/pyramid1"/>
    <dgm:cxn modelId="{86A82215-D7CF-49E3-B51D-AE4CC932346D}" type="presParOf" srcId="{4F5D02CF-3CF5-44A2-A563-DCD65D4D3E67}" destId="{FC8AC785-D7A9-4F12-A1C2-BDA1EC7F058B}" srcOrd="4" destOrd="0" presId="urn:microsoft.com/office/officeart/2005/8/layout/pyramid1"/>
    <dgm:cxn modelId="{222BFBF5-8EE9-4383-A6D7-6CF17291DF1F}" type="presParOf" srcId="{FC8AC785-D7A9-4F12-A1C2-BDA1EC7F058B}" destId="{B25F52DB-F579-4F4F-90F9-3BF6E9620AE7}" srcOrd="0" destOrd="0" presId="urn:microsoft.com/office/officeart/2005/8/layout/pyramid1"/>
    <dgm:cxn modelId="{9AF54B9F-CA47-4F9D-B35C-621E18E4222A}" type="presParOf" srcId="{FC8AC785-D7A9-4F12-A1C2-BDA1EC7F058B}" destId="{9698CFA1-1BF2-4E28-A3C6-5E5EE405BDFD}" srcOrd="1" destOrd="0" presId="urn:microsoft.com/office/officeart/2005/8/layout/pyramid1"/>
    <dgm:cxn modelId="{9A5EE9EB-4CB8-48BA-8B6B-561E4C20E3A9}" type="presParOf" srcId="{4F5D02CF-3CF5-44A2-A563-DCD65D4D3E67}" destId="{356244EE-E379-4A6C-A694-71365CC8528F}" srcOrd="5" destOrd="0" presId="urn:microsoft.com/office/officeart/2005/8/layout/pyramid1"/>
    <dgm:cxn modelId="{B88444F5-BCF4-4530-AD20-7D71C6FD1011}" type="presParOf" srcId="{356244EE-E379-4A6C-A694-71365CC8528F}" destId="{D4835712-5798-49AD-A507-A134366F40E2}" srcOrd="0" destOrd="0" presId="urn:microsoft.com/office/officeart/2005/8/layout/pyramid1"/>
    <dgm:cxn modelId="{AA75AB7D-8E43-49B6-9A85-869E91684EC0}"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rgbClr val="00B050"/>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65410EEF-8994-4BB7-AD8D-590CA205DFC5}">
      <dgm:prSet/>
      <dgm:spPr/>
      <dgm:t>
        <a:bodyPr/>
        <a:lstStyle/>
        <a:p>
          <a:endParaRPr lang="en-US" dirty="0"/>
        </a:p>
      </dgm:t>
    </dgm:pt>
    <dgm:pt modelId="{D4205F42-E738-4FF2-8A0C-9A659D59CA64}" type="parTrans" cxnId="{6BF6CDBA-A013-4849-81CD-36B7214465E6}">
      <dgm:prSet/>
      <dgm:spPr/>
      <dgm:t>
        <a:bodyPr/>
        <a:lstStyle/>
        <a:p>
          <a:endParaRPr lang="en-US"/>
        </a:p>
      </dgm:t>
    </dgm:pt>
    <dgm:pt modelId="{3806DB57-8CFB-405E-A563-D564BA0AC1FB}" type="sibTrans" cxnId="{6BF6CDBA-A013-4849-81CD-36B7214465E6}">
      <dgm:prSet/>
      <dgm:spPr/>
      <dgm:t>
        <a:bodyPr/>
        <a:lstStyle/>
        <a:p>
          <a:endParaRPr lang="en-US"/>
        </a:p>
      </dgm:t>
    </dgm:pt>
    <dgm:pt modelId="{6A97F675-4FDA-4387-9388-121DB5BA209B}">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03EC1E0A-D51C-4ACE-9577-970D39678E7E}" type="parTrans" cxnId="{707DCDD1-CD37-4E59-AA48-6DE8119C9668}">
      <dgm:prSet/>
      <dgm:spPr/>
      <dgm:t>
        <a:bodyPr/>
        <a:lstStyle/>
        <a:p>
          <a:endParaRPr lang="en-US"/>
        </a:p>
      </dgm:t>
    </dgm:pt>
    <dgm:pt modelId="{CC042221-F023-46A1-A4D9-6C614A1829A1}" type="sibTrans" cxnId="{707DCDD1-CD37-4E59-AA48-6DE8119C9668}">
      <dgm:prSet/>
      <dgm:spPr/>
      <dgm:t>
        <a:bodyPr/>
        <a:lstStyle/>
        <a:p>
          <a:endParaRPr lang="en-US"/>
        </a:p>
      </dgm:t>
    </dgm:pt>
    <dgm:pt modelId="{A36D9246-079A-4D41-85E9-94CC1A276A49}">
      <dgm:prSet/>
      <dgm:spPr/>
      <dgm:t>
        <a:bodyPr/>
        <a:lstStyle/>
        <a:p>
          <a:endParaRPr lang="en-US" dirty="0"/>
        </a:p>
      </dgm:t>
    </dgm:pt>
    <dgm:pt modelId="{C5BBC09C-4CAE-4FA9-9296-BB8E201D9E99}" type="parTrans" cxnId="{84E198A7-2956-4FBF-8AE9-30CCA01EBAC2}">
      <dgm:prSet/>
      <dgm:spPr/>
      <dgm:t>
        <a:bodyPr/>
        <a:lstStyle/>
        <a:p>
          <a:endParaRPr lang="en-US"/>
        </a:p>
      </dgm:t>
    </dgm:pt>
    <dgm:pt modelId="{AE68E931-DC33-4D84-A01B-EF2DDAE0E83D}" type="sibTrans" cxnId="{84E198A7-2956-4FBF-8AE9-30CCA01EBAC2}">
      <dgm:prSet/>
      <dgm:spPr/>
      <dgm:t>
        <a:bodyPr/>
        <a:lstStyle/>
        <a:p>
          <a:endParaRPr lang="en-US"/>
        </a:p>
      </dgm:t>
    </dgm:pt>
    <dgm:pt modelId="{8386CCB2-2CA1-4221-A4FF-6150B03E1747}">
      <dgm:prSet/>
      <dgm:spPr/>
      <dgm:t>
        <a:bodyPr/>
        <a:lstStyle/>
        <a:p>
          <a:endParaRPr lang="en-US" dirty="0"/>
        </a:p>
      </dgm:t>
    </dgm:pt>
    <dgm:pt modelId="{15D331BB-BD52-44AC-86BA-670DFDAB84DB}" type="parTrans" cxnId="{BB42B7E6-BB71-44DB-89CD-EC365FFC9B82}">
      <dgm:prSet/>
      <dgm:spPr/>
      <dgm:t>
        <a:bodyPr/>
        <a:lstStyle/>
        <a:p>
          <a:endParaRPr lang="en-US"/>
        </a:p>
      </dgm:t>
    </dgm:pt>
    <dgm:pt modelId="{9D0F822A-9E5B-43C2-8A69-4BFC93E181D6}" type="sibTrans" cxnId="{BB42B7E6-BB71-44DB-89CD-EC365FFC9B82}">
      <dgm:prSet/>
      <dgm:spPr/>
      <dgm:t>
        <a:bodyPr/>
        <a:lstStyle/>
        <a:p>
          <a:endParaRPr lang="en-US"/>
        </a:p>
      </dgm:t>
    </dgm:pt>
    <dgm:pt modelId="{3BD0B6DF-CBC2-465D-BFAC-03E91D183C1F}">
      <dgm:prSet/>
      <dgm:spPr/>
      <dgm:t>
        <a:bodyPr/>
        <a:lstStyle/>
        <a:p>
          <a:pPr rtl="1"/>
          <a:r>
            <a:rPr lang="fa-IR" dirty="0" smtClean="0">
              <a:cs typeface="B Nazanin" panose="00000400000000000000" pitchFamily="2" charset="-78"/>
            </a:rPr>
            <a:t>مربیگری فریزبی  درجه 3، دروس تئوری درجه 2 و 75 امتیاز</a:t>
          </a:r>
          <a:endParaRPr lang="en-US" dirty="0">
            <a:cs typeface="B Nazanin" panose="00000400000000000000" pitchFamily="2" charset="-78"/>
          </a:endParaRPr>
        </a:p>
      </dgm:t>
    </dgm:pt>
    <dgm:pt modelId="{68545E71-D001-4A8D-A5A2-4CE8FB001BB2}" type="parTrans" cxnId="{E52A104E-0FDF-4572-BD48-826C8326E09A}">
      <dgm:prSet/>
      <dgm:spPr/>
      <dgm:t>
        <a:bodyPr/>
        <a:lstStyle/>
        <a:p>
          <a:endParaRPr lang="en-US"/>
        </a:p>
      </dgm:t>
    </dgm:pt>
    <dgm:pt modelId="{79D08345-AE02-4752-BD64-C5BCF1224B42}" type="sibTrans" cxnId="{E52A104E-0FDF-4572-BD48-826C8326E09A}">
      <dgm:prSet/>
      <dgm:spPr/>
      <dgm:t>
        <a:bodyPr/>
        <a:lstStyle/>
        <a:p>
          <a:endParaRPr lang="en-US"/>
        </a:p>
      </dgm:t>
    </dgm:pt>
    <dgm:pt modelId="{F2F91AC0-329F-4F60-B3B6-A271D68DB4F0}">
      <dgm:prSet/>
      <dgm:spPr/>
      <dgm:t>
        <a:bodyPr/>
        <a:lstStyle/>
        <a:p>
          <a:pPr rtl="1"/>
          <a:r>
            <a:rPr lang="ar-SA" b="1" dirty="0" smtClean="0">
              <a:cs typeface="B Nazanin" panose="00000400000000000000" pitchFamily="2" charset="-78"/>
            </a:rPr>
            <a:t>مربیگری فریزبی  درجه 2،دروس تئوری درجه 1 و 75 امتیاز</a:t>
          </a:r>
          <a:endParaRPr lang="en-US" dirty="0">
            <a:cs typeface="B Nazanin" panose="00000400000000000000" pitchFamily="2" charset="-78"/>
          </a:endParaRPr>
        </a:p>
      </dgm:t>
    </dgm:pt>
    <dgm:pt modelId="{FC67F597-D6BC-4D5B-B676-6A3CB9C1EDEC}" type="parTrans" cxnId="{0ACFBBD6-F4EC-432D-856A-0A4D9D593A94}">
      <dgm:prSet/>
      <dgm:spPr/>
      <dgm:t>
        <a:bodyPr/>
        <a:lstStyle/>
        <a:p>
          <a:endParaRPr lang="en-US"/>
        </a:p>
      </dgm:t>
    </dgm:pt>
    <dgm:pt modelId="{216E4359-784F-48EB-95CF-A6A1202F0C9A}" type="sibTrans" cxnId="{0ACFBBD6-F4EC-432D-856A-0A4D9D593A94}">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980755D0-2D95-4F19-ABE7-0E702E2FED2C}" type="pres">
      <dgm:prSet presAssocID="{BC796A79-57EA-4267-8E01-45A11E22516F}" presName="acctBkgd" presStyleLbl="alignAcc1" presStyleIdx="0" presStyleCnt="3"/>
      <dgm:spPr/>
      <dgm:t>
        <a:bodyPr/>
        <a:lstStyle/>
        <a:p>
          <a:endParaRPr lang="en-US"/>
        </a:p>
      </dgm:t>
    </dgm:pt>
    <dgm:pt modelId="{1A69C786-C894-4F0B-BE54-938D7F256C56}" type="pres">
      <dgm:prSet presAssocID="{BC796A79-57EA-4267-8E01-45A11E22516F}" presName="acctTx" presStyleLbl="alignAcc1" presStyleIdx="0" presStyleCnt="3">
        <dgm:presLayoutVars>
          <dgm:bulletEnabled val="1"/>
        </dgm:presLayoutVars>
      </dgm:prSet>
      <dgm:spPr/>
      <dgm:t>
        <a:bodyPr/>
        <a:lstStyle/>
        <a:p>
          <a:endParaRPr lang="en-US"/>
        </a:p>
      </dgm:t>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C3346DE5-CB46-4212-BEBD-A45F9C418AB1}" type="pres">
      <dgm:prSet presAssocID="{588F9E15-1A89-44F7-8B95-FDAC0F5AFE8B}" presName="acctBkgd" presStyleLbl="alignAcc1" presStyleIdx="1" presStyleCnt="3"/>
      <dgm:spPr/>
      <dgm:t>
        <a:bodyPr/>
        <a:lstStyle/>
        <a:p>
          <a:endParaRPr lang="en-US"/>
        </a:p>
      </dgm:t>
    </dgm:pt>
    <dgm:pt modelId="{56AFEA84-9637-4AE8-8154-1FFE464CA3D6}" type="pres">
      <dgm:prSet presAssocID="{588F9E15-1A89-44F7-8B95-FDAC0F5AFE8B}" presName="acctTx" presStyleLbl="alignAcc1" presStyleIdx="1" presStyleCnt="3">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2" presStyleCnt="3"/>
      <dgm:spPr/>
      <dgm:t>
        <a:bodyPr/>
        <a:lstStyle/>
        <a:p>
          <a:endParaRPr lang="en-US"/>
        </a:p>
      </dgm:t>
    </dgm:pt>
    <dgm:pt modelId="{EB8EA5E0-A2ED-471C-AC1D-BF22FA1B1CBC}" type="pres">
      <dgm:prSet presAssocID="{BA8C25EA-9161-4062-A752-4670AE437685}" presName="acctTx" presStyleLbl="alignAcc1" presStyleIdx="2" presStyleCnt="3">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133EE519-FD2C-4768-8694-4707614D14B3}" type="presOf" srcId="{51C7D3D7-4925-45D8-B8D3-0C150FD69673}" destId="{A5C77D20-06E2-4C79-895B-0F92E591D5B9}" srcOrd="0" destOrd="0" presId="urn:microsoft.com/office/officeart/2005/8/layout/pyramid1"/>
    <dgm:cxn modelId="{574AF794-EDBF-4160-9A84-802ED8A7E4CB}" type="presOf" srcId="{BA8C25EA-9161-4062-A752-4670AE437685}" destId="{4705D800-ADFC-46E6-96E2-49CE6FC25680}" srcOrd="0" destOrd="0" presId="urn:microsoft.com/office/officeart/2005/8/layout/pyramid1"/>
    <dgm:cxn modelId="{F3CE5F51-E8EB-4469-8D01-B9276E690D68}" type="presOf" srcId="{6A97F675-4FDA-4387-9388-121DB5BA209B}" destId="{9261FFC9-A05B-4A00-8072-EAD0BD165664}" srcOrd="0" destOrd="1" presId="urn:microsoft.com/office/officeart/2005/8/layout/pyramid1"/>
    <dgm:cxn modelId="{0ACFBBD6-F4EC-432D-856A-0A4D9D593A94}" srcId="{BC796A79-57EA-4267-8E01-45A11E22516F}" destId="{F2F91AC0-329F-4F60-B3B6-A271D68DB4F0}" srcOrd="1" destOrd="0" parTransId="{FC67F597-D6BC-4D5B-B676-6A3CB9C1EDEC}" sibTransId="{216E4359-784F-48EB-95CF-A6A1202F0C9A}"/>
    <dgm:cxn modelId="{D2EA176D-DB17-4DBB-8FB6-30A4EA07B747}" type="presOf" srcId="{65410EEF-8994-4BB7-AD8D-590CA205DFC5}" destId="{9261FFC9-A05B-4A00-8072-EAD0BD165664}" srcOrd="0" destOrd="0" presId="urn:microsoft.com/office/officeart/2005/8/layout/pyramid1"/>
    <dgm:cxn modelId="{6C3F3AF9-E466-4C58-B353-07946DA9E7BD}" type="presOf" srcId="{6A97F675-4FDA-4387-9388-121DB5BA209B}" destId="{EB8EA5E0-A2ED-471C-AC1D-BF22FA1B1CBC}" srcOrd="1" destOrd="1" presId="urn:microsoft.com/office/officeart/2005/8/layout/pyramid1"/>
    <dgm:cxn modelId="{5BF3A69E-86E0-4730-A84A-2FC2153B4CCC}" type="presOf" srcId="{65410EEF-8994-4BB7-AD8D-590CA205DFC5}" destId="{EB8EA5E0-A2ED-471C-AC1D-BF22FA1B1CBC}" srcOrd="1" destOrd="0" presId="urn:microsoft.com/office/officeart/2005/8/layout/pyramid1"/>
    <dgm:cxn modelId="{702A8A3C-DD4B-4614-ACD9-3AA635D0F5B1}" type="presOf" srcId="{588F9E15-1A89-44F7-8B95-FDAC0F5AFE8B}" destId="{9698CFA1-1BF2-4E28-A3C6-5E5EE405BDFD}" srcOrd="1" destOrd="0" presId="urn:microsoft.com/office/officeart/2005/8/layout/pyramid1"/>
    <dgm:cxn modelId="{707DCDD1-CD37-4E59-AA48-6DE8119C9668}" srcId="{BA8C25EA-9161-4062-A752-4670AE437685}" destId="{6A97F675-4FDA-4387-9388-121DB5BA209B}" srcOrd="1" destOrd="0" parTransId="{03EC1E0A-D51C-4ACE-9577-970D39678E7E}" sibTransId="{CC042221-F023-46A1-A4D9-6C614A1829A1}"/>
    <dgm:cxn modelId="{805A6081-5212-4B2A-94AE-C76BA290873C}" type="presOf" srcId="{8386CCB2-2CA1-4221-A4FF-6150B03E1747}" destId="{980755D0-2D95-4F19-ABE7-0E702E2FED2C}" srcOrd="0" destOrd="0" presId="urn:microsoft.com/office/officeart/2005/8/layout/pyramid1"/>
    <dgm:cxn modelId="{29E895EE-0DE8-4EFE-AE60-4567100B91CC}" type="presOf" srcId="{3BD0B6DF-CBC2-465D-BFAC-03E91D183C1F}" destId="{56AFEA84-9637-4AE8-8154-1FFE464CA3D6}" srcOrd="1" destOrd="1" presId="urn:microsoft.com/office/officeart/2005/8/layout/pyramid1"/>
    <dgm:cxn modelId="{821E3B0E-86AA-4DC2-913F-4EEE253E9533}" type="presOf" srcId="{588F9E15-1A89-44F7-8B95-FDAC0F5AFE8B}" destId="{B25F52DB-F579-4F4F-90F9-3BF6E9620AE7}"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E7427458-3CE4-49B5-AC38-9AA3A8D6E41F}" srcId="{C4D11AF6-BEEF-47D2-B0BF-7BF8350CA01D}" destId="{588F9E15-1A89-44F7-8B95-FDAC0F5AFE8B}" srcOrd="4" destOrd="0" parTransId="{3BFD96D0-E487-4C68-90A8-992A8136B57B}" sibTransId="{57D08D4A-F73F-4ABE-961B-ABAD22805B21}"/>
    <dgm:cxn modelId="{914024AF-6E19-46EB-8496-8465337FBED3}" type="presOf" srcId="{BA8C25EA-9161-4062-A752-4670AE437685}" destId="{86056DB3-A1DF-48A7-91D0-0316C9925D12}" srcOrd="1" destOrd="0" presId="urn:microsoft.com/office/officeart/2005/8/layout/pyramid1"/>
    <dgm:cxn modelId="{32228017-912D-4B04-A040-AE5D6758E7AF}" type="presOf" srcId="{2631C2D7-B020-42D6-800B-861020C68D51}" destId="{53E671AC-F892-438B-8F58-35826807C071}" srcOrd="0" destOrd="0" presId="urn:microsoft.com/office/officeart/2005/8/layout/pyramid1"/>
    <dgm:cxn modelId="{F7A0E30F-EBBB-4DD5-A66C-1B8DF6702C9E}" type="presOf" srcId="{F2F91AC0-329F-4F60-B3B6-A271D68DB4F0}" destId="{980755D0-2D95-4F19-ABE7-0E702E2FED2C}" srcOrd="0" destOrd="1" presId="urn:microsoft.com/office/officeart/2005/8/layout/pyramid1"/>
    <dgm:cxn modelId="{BC6F28AE-9FC0-41F0-BDF7-9A7D73B45447}" type="presOf" srcId="{8386CCB2-2CA1-4221-A4FF-6150B03E1747}" destId="{1A69C786-C894-4F0B-BE54-938D7F256C56}" srcOrd="1" destOrd="0" presId="urn:microsoft.com/office/officeart/2005/8/layout/pyramid1"/>
    <dgm:cxn modelId="{E52A104E-0FDF-4572-BD48-826C8326E09A}" srcId="{588F9E15-1A89-44F7-8B95-FDAC0F5AFE8B}" destId="{3BD0B6DF-CBC2-465D-BFAC-03E91D183C1F}" srcOrd="1" destOrd="0" parTransId="{68545E71-D001-4A8D-A5A2-4CE8FB001BB2}" sibTransId="{79D08345-AE02-4752-BD64-C5BCF1224B42}"/>
    <dgm:cxn modelId="{261D0A01-74CF-4D6C-AA44-57090F1D03A1}" type="presOf" srcId="{C4D11AF6-BEEF-47D2-B0BF-7BF8350CA01D}" destId="{4F5D02CF-3CF5-44A2-A563-DCD65D4D3E67}" srcOrd="0" destOrd="0" presId="urn:microsoft.com/office/officeart/2005/8/layout/pyramid1"/>
    <dgm:cxn modelId="{69F31C96-C5F1-43E5-B040-C66E422FB108}" type="presOf" srcId="{BC796A79-57EA-4267-8E01-45A11E22516F}" destId="{298E174E-D034-487C-9082-521BD38671F9}"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EA092179-5910-4DC9-A8CC-CDDAB1EA9A58}" type="presOf" srcId="{F2F91AC0-329F-4F60-B3B6-A271D68DB4F0}" destId="{1A69C786-C894-4F0B-BE54-938D7F256C56}" srcOrd="1" destOrd="1" presId="urn:microsoft.com/office/officeart/2005/8/layout/pyramid1"/>
    <dgm:cxn modelId="{F99D0283-E7CF-437F-AFE9-554AE61513AE}" type="presOf" srcId="{A36D9246-079A-4D41-85E9-94CC1A276A49}" destId="{C3346DE5-CB46-4212-BEBD-A45F9C418AB1}"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5909A1A6-BC12-43DA-B4A2-45C46E2A69F8}" type="presOf" srcId="{3BD0B6DF-CBC2-465D-BFAC-03E91D183C1F}" destId="{C3346DE5-CB46-4212-BEBD-A45F9C418AB1}" srcOrd="0" destOrd="1" presId="urn:microsoft.com/office/officeart/2005/8/layout/pyramid1"/>
    <dgm:cxn modelId="{6BF6CDBA-A013-4849-81CD-36B7214465E6}" srcId="{BA8C25EA-9161-4062-A752-4670AE437685}" destId="{65410EEF-8994-4BB7-AD8D-590CA205DFC5}" srcOrd="0" destOrd="0" parTransId="{D4205F42-E738-4FF2-8A0C-9A659D59CA64}" sibTransId="{3806DB57-8CFB-405E-A563-D564BA0AC1FB}"/>
    <dgm:cxn modelId="{6BA16132-CD8F-4E44-892E-6294BC9067B2}" type="presOf" srcId="{BC796A79-57EA-4267-8E01-45A11E22516F}" destId="{42B8477F-4EB6-414D-9E3D-9104E7D0550E}" srcOrd="0" destOrd="0" presId="urn:microsoft.com/office/officeart/2005/8/layout/pyramid1"/>
    <dgm:cxn modelId="{E46D84F2-D5A6-4634-A514-C5A1327A203F}" type="presOf" srcId="{DA087C53-32AE-47ED-B2D3-E4BE3C5533BE}" destId="{2560D2E1-7919-4A46-A18B-72F6A4D80F8E}" srcOrd="0" destOrd="0" presId="urn:microsoft.com/office/officeart/2005/8/layout/pyramid1"/>
    <dgm:cxn modelId="{EF9DEA95-318E-435A-A67B-D41366379EAF}" type="presOf" srcId="{DA087C53-32AE-47ED-B2D3-E4BE3C5533BE}" destId="{60A0C1E8-05F0-445E-956B-765A20CD26F8}" srcOrd="1" destOrd="0" presId="urn:microsoft.com/office/officeart/2005/8/layout/pyramid1"/>
    <dgm:cxn modelId="{62910CFC-DA53-49AC-B33A-FCF0D48DF6BB}" type="presOf" srcId="{A36D9246-079A-4D41-85E9-94CC1A276A49}" destId="{56AFEA84-9637-4AE8-8154-1FFE464CA3D6}" srcOrd="1" destOrd="0" presId="urn:microsoft.com/office/officeart/2005/8/layout/pyramid1"/>
    <dgm:cxn modelId="{241B8621-FBBB-423F-9948-1969FCA75063}" type="presOf" srcId="{51C7D3D7-4925-45D8-B8D3-0C150FD69673}" destId="{40E99C02-7E9B-4411-AF99-8071644BD6DE}" srcOrd="1" destOrd="0" presId="urn:microsoft.com/office/officeart/2005/8/layout/pyramid1"/>
    <dgm:cxn modelId="{84E198A7-2956-4FBF-8AE9-30CCA01EBAC2}" srcId="{588F9E15-1A89-44F7-8B95-FDAC0F5AFE8B}" destId="{A36D9246-079A-4D41-85E9-94CC1A276A49}" srcOrd="0" destOrd="0" parTransId="{C5BBC09C-4CAE-4FA9-9296-BB8E201D9E99}" sibTransId="{AE68E931-DC33-4D84-A01B-EF2DDAE0E83D}"/>
    <dgm:cxn modelId="{A4D610E7-545C-40DE-A9A3-EA834013388F}" srcId="{C4D11AF6-BEEF-47D2-B0BF-7BF8350CA01D}" destId="{51C7D3D7-4925-45D8-B8D3-0C150FD69673}" srcOrd="1" destOrd="0" parTransId="{5321564D-7A44-49A3-B929-8D33B10CCF9A}" sibTransId="{12A6DC1B-B9C0-44B2-A4C7-0CBEDB72FC49}"/>
    <dgm:cxn modelId="{28372A1B-C4CB-41ED-B6EC-7E286DD47320}" type="presOf" srcId="{2631C2D7-B020-42D6-800B-861020C68D51}" destId="{80A5B6DF-C006-4EEB-B968-076524FAB5F7}" srcOrd="1" destOrd="0" presId="urn:microsoft.com/office/officeart/2005/8/layout/pyramid1"/>
    <dgm:cxn modelId="{BB42B7E6-BB71-44DB-89CD-EC365FFC9B82}" srcId="{BC796A79-57EA-4267-8E01-45A11E22516F}" destId="{8386CCB2-2CA1-4221-A4FF-6150B03E1747}" srcOrd="0" destOrd="0" parTransId="{15D331BB-BD52-44AC-86BA-670DFDAB84DB}" sibTransId="{9D0F822A-9E5B-43C2-8A69-4BFC93E181D6}"/>
    <dgm:cxn modelId="{59B51DD8-B9DC-438D-BC72-63802E72AC4D}" srcId="{C4D11AF6-BEEF-47D2-B0BF-7BF8350CA01D}" destId="{2631C2D7-B020-42D6-800B-861020C68D51}" srcOrd="0" destOrd="0" parTransId="{E1569C03-6FA9-4B0C-8DEC-B5C3D7B97971}" sibTransId="{46D3FDD6-CB43-45BE-83BA-6A1929E19374}"/>
    <dgm:cxn modelId="{EEC6D9BA-FA4E-4E02-B4A3-D8F9CD73731A}" type="presParOf" srcId="{4F5D02CF-3CF5-44A2-A563-DCD65D4D3E67}" destId="{6FA1F2A3-1448-4063-813E-1D65F58FE4AE}" srcOrd="0" destOrd="0" presId="urn:microsoft.com/office/officeart/2005/8/layout/pyramid1"/>
    <dgm:cxn modelId="{8C47AB5F-330E-47FC-A2AD-B553DC8A4A7A}" type="presParOf" srcId="{6FA1F2A3-1448-4063-813E-1D65F58FE4AE}" destId="{53E671AC-F892-438B-8F58-35826807C071}" srcOrd="0" destOrd="0" presId="urn:microsoft.com/office/officeart/2005/8/layout/pyramid1"/>
    <dgm:cxn modelId="{7E8A89AD-2C71-48EE-B13F-3C0005CE1AE7}" type="presParOf" srcId="{6FA1F2A3-1448-4063-813E-1D65F58FE4AE}" destId="{80A5B6DF-C006-4EEB-B968-076524FAB5F7}" srcOrd="1" destOrd="0" presId="urn:microsoft.com/office/officeart/2005/8/layout/pyramid1"/>
    <dgm:cxn modelId="{05C967E1-550E-4E4B-BF33-E142832A54B0}" type="presParOf" srcId="{4F5D02CF-3CF5-44A2-A563-DCD65D4D3E67}" destId="{839986D2-77AD-4817-9E39-DF9EE42A5216}" srcOrd="1" destOrd="0" presId="urn:microsoft.com/office/officeart/2005/8/layout/pyramid1"/>
    <dgm:cxn modelId="{99FD3BFB-592A-41FD-A905-2FAAAED8AD99}" type="presParOf" srcId="{839986D2-77AD-4817-9E39-DF9EE42A5216}" destId="{A5C77D20-06E2-4C79-895B-0F92E591D5B9}" srcOrd="0" destOrd="0" presId="urn:microsoft.com/office/officeart/2005/8/layout/pyramid1"/>
    <dgm:cxn modelId="{0BD6D048-34CC-4E51-AF0A-60EAF6E537DD}" type="presParOf" srcId="{839986D2-77AD-4817-9E39-DF9EE42A5216}" destId="{40E99C02-7E9B-4411-AF99-8071644BD6DE}" srcOrd="1" destOrd="0" presId="urn:microsoft.com/office/officeart/2005/8/layout/pyramid1"/>
    <dgm:cxn modelId="{313FC1F3-C9DB-49D0-9D51-28133CBF58F4}" type="presParOf" srcId="{4F5D02CF-3CF5-44A2-A563-DCD65D4D3E67}" destId="{41DAD879-BD0A-46A2-B12B-B2090BDC3BB5}" srcOrd="2" destOrd="0" presId="urn:microsoft.com/office/officeart/2005/8/layout/pyramid1"/>
    <dgm:cxn modelId="{924C2C09-676A-4697-9DED-AAFE548881C9}" type="presParOf" srcId="{41DAD879-BD0A-46A2-B12B-B2090BDC3BB5}" destId="{2560D2E1-7919-4A46-A18B-72F6A4D80F8E}" srcOrd="0" destOrd="0" presId="urn:microsoft.com/office/officeart/2005/8/layout/pyramid1"/>
    <dgm:cxn modelId="{6F9F3C7E-B932-4367-8E98-1E6092D203DD}" type="presParOf" srcId="{41DAD879-BD0A-46A2-B12B-B2090BDC3BB5}" destId="{60A0C1E8-05F0-445E-956B-765A20CD26F8}" srcOrd="1" destOrd="0" presId="urn:microsoft.com/office/officeart/2005/8/layout/pyramid1"/>
    <dgm:cxn modelId="{1E570F9B-0351-4813-AD1C-FDCB6EA78CCC}" type="presParOf" srcId="{4F5D02CF-3CF5-44A2-A563-DCD65D4D3E67}" destId="{BBEF2619-5DA4-4D0E-AC77-B64B6A259B0B}" srcOrd="3" destOrd="0" presId="urn:microsoft.com/office/officeart/2005/8/layout/pyramid1"/>
    <dgm:cxn modelId="{3724A7AB-945A-4498-B503-20420E496A08}" type="presParOf" srcId="{BBEF2619-5DA4-4D0E-AC77-B64B6A259B0B}" destId="{980755D0-2D95-4F19-ABE7-0E702E2FED2C}" srcOrd="0" destOrd="0" presId="urn:microsoft.com/office/officeart/2005/8/layout/pyramid1"/>
    <dgm:cxn modelId="{11E045E7-8F0C-4835-8AC7-19319A248730}" type="presParOf" srcId="{BBEF2619-5DA4-4D0E-AC77-B64B6A259B0B}" destId="{1A69C786-C894-4F0B-BE54-938D7F256C56}" srcOrd="1" destOrd="0" presId="urn:microsoft.com/office/officeart/2005/8/layout/pyramid1"/>
    <dgm:cxn modelId="{588F7FD4-79C4-46E8-87C6-7272B36F147E}" type="presParOf" srcId="{BBEF2619-5DA4-4D0E-AC77-B64B6A259B0B}" destId="{42B8477F-4EB6-414D-9E3D-9104E7D0550E}" srcOrd="2" destOrd="0" presId="urn:microsoft.com/office/officeart/2005/8/layout/pyramid1"/>
    <dgm:cxn modelId="{7806545F-810C-4CA1-B330-C9D5D1D874D4}" type="presParOf" srcId="{BBEF2619-5DA4-4D0E-AC77-B64B6A259B0B}" destId="{298E174E-D034-487C-9082-521BD38671F9}" srcOrd="3" destOrd="0" presId="urn:microsoft.com/office/officeart/2005/8/layout/pyramid1"/>
    <dgm:cxn modelId="{E08433D3-37D6-4602-8C6A-55C1453953FF}" type="presParOf" srcId="{4F5D02CF-3CF5-44A2-A563-DCD65D4D3E67}" destId="{FC8AC785-D7A9-4F12-A1C2-BDA1EC7F058B}" srcOrd="4" destOrd="0" presId="urn:microsoft.com/office/officeart/2005/8/layout/pyramid1"/>
    <dgm:cxn modelId="{B5F83770-2298-45FF-9161-44AFEBA4126A}" type="presParOf" srcId="{FC8AC785-D7A9-4F12-A1C2-BDA1EC7F058B}" destId="{C3346DE5-CB46-4212-BEBD-A45F9C418AB1}" srcOrd="0" destOrd="0" presId="urn:microsoft.com/office/officeart/2005/8/layout/pyramid1"/>
    <dgm:cxn modelId="{132D0220-C502-4D43-B4A2-6A1EDA2CED4E}" type="presParOf" srcId="{FC8AC785-D7A9-4F12-A1C2-BDA1EC7F058B}" destId="{56AFEA84-9637-4AE8-8154-1FFE464CA3D6}" srcOrd="1" destOrd="0" presId="urn:microsoft.com/office/officeart/2005/8/layout/pyramid1"/>
    <dgm:cxn modelId="{B3BBD25D-50E4-4A11-AE30-257841DD455F}" type="presParOf" srcId="{FC8AC785-D7A9-4F12-A1C2-BDA1EC7F058B}" destId="{B25F52DB-F579-4F4F-90F9-3BF6E9620AE7}" srcOrd="2" destOrd="0" presId="urn:microsoft.com/office/officeart/2005/8/layout/pyramid1"/>
    <dgm:cxn modelId="{8F1A6417-7F98-41F1-B434-3CCC96758E20}" type="presParOf" srcId="{FC8AC785-D7A9-4F12-A1C2-BDA1EC7F058B}" destId="{9698CFA1-1BF2-4E28-A3C6-5E5EE405BDFD}" srcOrd="3" destOrd="0" presId="urn:microsoft.com/office/officeart/2005/8/layout/pyramid1"/>
    <dgm:cxn modelId="{A97220FC-20EE-44F7-9D21-FEC282009992}" type="presParOf" srcId="{4F5D02CF-3CF5-44A2-A563-DCD65D4D3E67}" destId="{72790EC6-AF40-495D-BBAD-C605356E4EB9}" srcOrd="5" destOrd="0" presId="urn:microsoft.com/office/officeart/2005/8/layout/pyramid1"/>
    <dgm:cxn modelId="{17B1B863-2501-46BD-AA27-DB70FC017343}" type="presParOf" srcId="{72790EC6-AF40-495D-BBAD-C605356E4EB9}" destId="{9261FFC9-A05B-4A00-8072-EAD0BD165664}" srcOrd="0" destOrd="0" presId="urn:microsoft.com/office/officeart/2005/8/layout/pyramid1"/>
    <dgm:cxn modelId="{FB78E6F7-D74C-498F-A4AF-0387980019B2}" type="presParOf" srcId="{72790EC6-AF40-495D-BBAD-C605356E4EB9}" destId="{EB8EA5E0-A2ED-471C-AC1D-BF22FA1B1CBC}" srcOrd="1" destOrd="0" presId="urn:microsoft.com/office/officeart/2005/8/layout/pyramid1"/>
    <dgm:cxn modelId="{AD5EEC2E-A43E-457B-9184-EE8B813A93FB}" type="presParOf" srcId="{72790EC6-AF40-495D-BBAD-C605356E4EB9}" destId="{4705D800-ADFC-46E6-96E2-49CE6FC25680}" srcOrd="2" destOrd="0" presId="urn:microsoft.com/office/officeart/2005/8/layout/pyramid1"/>
    <dgm:cxn modelId="{594CAF72-2616-4BAC-B37B-10942381C3D7}"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129E54E4-B9B0-45EC-8E8D-D9DC8FEF7BB0}">
      <dgm:prSet/>
      <dgm:spPr/>
      <dgm:t>
        <a:bodyPr/>
        <a:lstStyle/>
        <a:p>
          <a:endParaRPr lang="en-US" dirty="0"/>
        </a:p>
      </dgm:t>
    </dgm:pt>
    <dgm:pt modelId="{D87C6CE7-410D-4208-B97E-4F4C7DDA9C1F}" type="parTrans" cxnId="{7CB3C57C-377E-4A19-ACE9-147CF7A26B73}">
      <dgm:prSet/>
      <dgm:spPr/>
      <dgm:t>
        <a:bodyPr/>
        <a:lstStyle/>
        <a:p>
          <a:endParaRPr lang="en-US"/>
        </a:p>
      </dgm:t>
    </dgm:pt>
    <dgm:pt modelId="{5525928D-0D52-43A4-A8BD-A9102EA15373}" type="sibTrans" cxnId="{7CB3C57C-377E-4A19-ACE9-147CF7A26B73}">
      <dgm:prSet/>
      <dgm:spPr/>
      <dgm:t>
        <a:bodyPr/>
        <a:lstStyle/>
        <a:p>
          <a:endParaRPr lang="en-US"/>
        </a:p>
      </dgm:t>
    </dgm:pt>
    <dgm:pt modelId="{0E68EA92-9A23-4DA9-8F66-49E14ECA28C6}">
      <dgm:prSet/>
      <dgm:spPr/>
      <dgm:t>
        <a:bodyPr/>
        <a:lstStyle/>
        <a:p>
          <a:pPr rtl="1"/>
          <a:r>
            <a:rPr lang="fa-IR" dirty="0" smtClean="0">
              <a:cs typeface="B Nazanin" panose="00000400000000000000" pitchFamily="2" charset="-78"/>
            </a:rPr>
            <a:t>بدون پیش نیاز</a:t>
          </a:r>
          <a:endParaRPr lang="en-US" dirty="0">
            <a:cs typeface="B Nazanin" panose="00000400000000000000" pitchFamily="2" charset="-78"/>
          </a:endParaRPr>
        </a:p>
      </dgm:t>
    </dgm:pt>
    <dgm:pt modelId="{9798CB62-F37A-4BF0-8A21-10DB2452E67A}" type="parTrans" cxnId="{104E805F-341E-4DB7-94E3-C9ACD900D4DC}">
      <dgm:prSet/>
      <dgm:spPr/>
      <dgm:t>
        <a:bodyPr/>
        <a:lstStyle/>
        <a:p>
          <a:endParaRPr lang="en-US"/>
        </a:p>
      </dgm:t>
    </dgm:pt>
    <dgm:pt modelId="{FAD4F97E-EF21-4F61-B187-87F4C2840CEC}" type="sibTrans" cxnId="{104E805F-341E-4DB7-94E3-C9ACD900D4D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7BAE9850-4690-42D7-8C66-99B0861B1F62}" type="presOf" srcId="{BC796A79-57EA-4267-8E01-45A11E22516F}" destId="{298E174E-D034-487C-9082-521BD38671F9}" srcOrd="1" destOrd="0" presId="urn:microsoft.com/office/officeart/2005/8/layout/pyramid1"/>
    <dgm:cxn modelId="{FA8FA4F6-7AA9-4F96-8F94-1F8949C49540}" type="presOf" srcId="{143ADFEE-E716-41FF-9A7E-C4C1C2BAA45E}" destId="{D4835712-5798-49AD-A507-A134366F40E2}" srcOrd="0" destOrd="0" presId="urn:microsoft.com/office/officeart/2005/8/layout/pyramid1"/>
    <dgm:cxn modelId="{0AB7EC13-5620-436C-8501-EC2D4864898A}" type="presOf" srcId="{2631C2D7-B020-42D6-800B-861020C68D51}" destId="{53E671AC-F892-438B-8F58-35826807C071}" srcOrd="0" destOrd="0" presId="urn:microsoft.com/office/officeart/2005/8/layout/pyramid1"/>
    <dgm:cxn modelId="{008A38A8-0E61-4BD1-8EF9-001285003E06}" type="presOf" srcId="{C4D11AF6-BEEF-47D2-B0BF-7BF8350CA01D}" destId="{4F5D02CF-3CF5-44A2-A563-DCD65D4D3E67}" srcOrd="0" destOrd="0" presId="urn:microsoft.com/office/officeart/2005/8/layout/pyramid1"/>
    <dgm:cxn modelId="{958A698C-BCB2-4F48-B7BC-54CD6979125D}" type="presOf" srcId="{027A9672-A6F8-43C1-BDF9-0AF62E4310B5}" destId="{DB40E345-E200-451C-9DC2-AA74A437EDB3}" srcOrd="1" destOrd="0" presId="urn:microsoft.com/office/officeart/2005/8/layout/pyramid1"/>
    <dgm:cxn modelId="{94EFE874-5CAC-4590-8B2A-CFDC78C5C039}" type="presOf" srcId="{2631C2D7-B020-42D6-800B-861020C68D51}" destId="{80A5B6DF-C006-4EEB-B968-076524FAB5F7}" srcOrd="1" destOrd="0" presId="urn:microsoft.com/office/officeart/2005/8/layout/pyramid1"/>
    <dgm:cxn modelId="{86F226AE-DBD3-467F-BEB3-B122A73BE070}" type="presOf" srcId="{129E54E4-B9B0-45EC-8E8D-D9DC8FEF7BB0}" destId="{7AB7656D-5751-428D-9DA8-35BE47DB41F9}" srcOrd="0" destOrd="0" presId="urn:microsoft.com/office/officeart/2005/8/layout/pyramid1"/>
    <dgm:cxn modelId="{6CBFEDED-0C05-409F-9A6F-399947CCF7CD}" type="presOf" srcId="{588F9E15-1A89-44F7-8B95-FDAC0F5AFE8B}" destId="{B25F52DB-F579-4F4F-90F9-3BF6E9620AE7}" srcOrd="0" destOrd="0" presId="urn:microsoft.com/office/officeart/2005/8/layout/pyramid1"/>
    <dgm:cxn modelId="{69566411-0E9D-4BFC-9ED4-DFF2148BC2DE}" type="presOf" srcId="{0E68EA92-9A23-4DA9-8F66-49E14ECA28C6}" destId="{5C099731-5B32-4810-8D28-7C0EA9E8ED53}" srcOrd="1" destOrd="1"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104E805F-341E-4DB7-94E3-C9ACD900D4DC}" srcId="{143ADFEE-E716-41FF-9A7E-C4C1C2BAA45E}" destId="{0E68EA92-9A23-4DA9-8F66-49E14ECA28C6}" srcOrd="1" destOrd="0" parTransId="{9798CB62-F37A-4BF0-8A21-10DB2452E67A}" sibTransId="{FAD4F97E-EF21-4F61-B187-87F4C2840CEC}"/>
    <dgm:cxn modelId="{05B6D9D8-6B56-4937-BC38-51CB02B0DE34}" type="presOf" srcId="{143ADFEE-E716-41FF-9A7E-C4C1C2BAA45E}" destId="{11CA3191-8005-40B5-89C9-FFEA85011F2B}" srcOrd="1" destOrd="0" presId="urn:microsoft.com/office/officeart/2005/8/layout/pyramid1"/>
    <dgm:cxn modelId="{27F4199C-F10E-40ED-A0F9-174C3376D04E}" type="presOf" srcId="{0E68EA92-9A23-4DA9-8F66-49E14ECA28C6}" destId="{7AB7656D-5751-428D-9DA8-35BE47DB41F9}" srcOrd="0" destOrd="1"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3F55F937-E35D-4890-9EF3-851FBD8C28BA}" type="presOf" srcId="{51C7D3D7-4925-45D8-B8D3-0C150FD69673}" destId="{A5C77D20-06E2-4C79-895B-0F92E591D5B9}" srcOrd="0" destOrd="0" presId="urn:microsoft.com/office/officeart/2005/8/layout/pyramid1"/>
    <dgm:cxn modelId="{1DAD314A-9A2A-4CF5-BA81-CA8485C4D8CE}" type="presOf" srcId="{51C7D3D7-4925-45D8-B8D3-0C150FD69673}" destId="{40E99C02-7E9B-4411-AF99-8071644BD6DE}" srcOrd="1" destOrd="0" presId="urn:microsoft.com/office/officeart/2005/8/layout/pyramid1"/>
    <dgm:cxn modelId="{EFCD2405-635F-46DA-8C0C-836BACB96C58}" type="presOf" srcId="{027A9672-A6F8-43C1-BDF9-0AF62E4310B5}" destId="{1F824B0A-1A2C-43E0-96E8-6240E23DC4B0}" srcOrd="0" destOrd="0" presId="urn:microsoft.com/office/officeart/2005/8/layout/pyramid1"/>
    <dgm:cxn modelId="{30D49403-75A3-4010-92A5-D4BD63099704}" type="presOf" srcId="{588F9E15-1A89-44F7-8B95-FDAC0F5AFE8B}" destId="{9698CFA1-1BF2-4E28-A3C6-5E5EE405BDFD}" srcOrd="1" destOrd="0" presId="urn:microsoft.com/office/officeart/2005/8/layout/pyramid1"/>
    <dgm:cxn modelId="{BFD2D11B-9F03-4784-8282-D3002468C443}" type="presOf" srcId="{129E54E4-B9B0-45EC-8E8D-D9DC8FEF7BB0}" destId="{5C099731-5B32-4810-8D28-7C0EA9E8ED53}" srcOrd="1" destOrd="0" presId="urn:microsoft.com/office/officeart/2005/8/layout/pyramid1"/>
    <dgm:cxn modelId="{7CB3C57C-377E-4A19-ACE9-147CF7A26B73}" srcId="{143ADFEE-E716-41FF-9A7E-C4C1C2BAA45E}" destId="{129E54E4-B9B0-45EC-8E8D-D9DC8FEF7BB0}" srcOrd="0" destOrd="0" parTransId="{D87C6CE7-410D-4208-B97E-4F4C7DDA9C1F}" sibTransId="{5525928D-0D52-43A4-A8BD-A9102EA15373}"/>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A64318D6-6258-4775-B288-1713846183FF}" type="presOf" srcId="{BC796A79-57EA-4267-8E01-45A11E22516F}" destId="{42B8477F-4EB6-414D-9E3D-9104E7D0550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278B4390-2559-46AF-8509-204E232AD906}" type="presParOf" srcId="{4F5D02CF-3CF5-44A2-A563-DCD65D4D3E67}" destId="{6FA1F2A3-1448-4063-813E-1D65F58FE4AE}" srcOrd="0" destOrd="0" presId="urn:microsoft.com/office/officeart/2005/8/layout/pyramid1"/>
    <dgm:cxn modelId="{9F8303DC-A302-42D4-9749-ED0A186BB6BD}" type="presParOf" srcId="{6FA1F2A3-1448-4063-813E-1D65F58FE4AE}" destId="{53E671AC-F892-438B-8F58-35826807C071}" srcOrd="0" destOrd="0" presId="urn:microsoft.com/office/officeart/2005/8/layout/pyramid1"/>
    <dgm:cxn modelId="{FD53D131-B9BC-4E9B-AACE-DAFB5B914AE0}" type="presParOf" srcId="{6FA1F2A3-1448-4063-813E-1D65F58FE4AE}" destId="{80A5B6DF-C006-4EEB-B968-076524FAB5F7}" srcOrd="1" destOrd="0" presId="urn:microsoft.com/office/officeart/2005/8/layout/pyramid1"/>
    <dgm:cxn modelId="{824AD888-E3E3-4174-A88C-F3875FC94280}" type="presParOf" srcId="{4F5D02CF-3CF5-44A2-A563-DCD65D4D3E67}" destId="{839986D2-77AD-4817-9E39-DF9EE42A5216}" srcOrd="1" destOrd="0" presId="urn:microsoft.com/office/officeart/2005/8/layout/pyramid1"/>
    <dgm:cxn modelId="{B72FA9B0-A55C-4C7A-A2EB-67C84E925125}" type="presParOf" srcId="{839986D2-77AD-4817-9E39-DF9EE42A5216}" destId="{A5C77D20-06E2-4C79-895B-0F92E591D5B9}" srcOrd="0" destOrd="0" presId="urn:microsoft.com/office/officeart/2005/8/layout/pyramid1"/>
    <dgm:cxn modelId="{A7C10F64-6FA0-4DF8-B101-6F45B4DE51E8}" type="presParOf" srcId="{839986D2-77AD-4817-9E39-DF9EE42A5216}" destId="{40E99C02-7E9B-4411-AF99-8071644BD6DE}" srcOrd="1" destOrd="0" presId="urn:microsoft.com/office/officeart/2005/8/layout/pyramid1"/>
    <dgm:cxn modelId="{ED5E862C-F28C-4969-ADCC-CC284AFAB496}" type="presParOf" srcId="{4F5D02CF-3CF5-44A2-A563-DCD65D4D3E67}" destId="{8C88A5B5-9387-4CF0-A380-B0A2229EDFB5}" srcOrd="2" destOrd="0" presId="urn:microsoft.com/office/officeart/2005/8/layout/pyramid1"/>
    <dgm:cxn modelId="{BA79F1DF-4CC6-4282-89E3-B6F454F45587}" type="presParOf" srcId="{8C88A5B5-9387-4CF0-A380-B0A2229EDFB5}" destId="{1F824B0A-1A2C-43E0-96E8-6240E23DC4B0}" srcOrd="0" destOrd="0" presId="urn:microsoft.com/office/officeart/2005/8/layout/pyramid1"/>
    <dgm:cxn modelId="{88A3C5F5-DFC6-486E-915A-D7FE0E1D34F7}" type="presParOf" srcId="{8C88A5B5-9387-4CF0-A380-B0A2229EDFB5}" destId="{DB40E345-E200-451C-9DC2-AA74A437EDB3}" srcOrd="1" destOrd="0" presId="urn:microsoft.com/office/officeart/2005/8/layout/pyramid1"/>
    <dgm:cxn modelId="{2A46861A-16EA-4889-B2AA-00F001C00CA8}" type="presParOf" srcId="{4F5D02CF-3CF5-44A2-A563-DCD65D4D3E67}" destId="{BBEF2619-5DA4-4D0E-AC77-B64B6A259B0B}" srcOrd="3" destOrd="0" presId="urn:microsoft.com/office/officeart/2005/8/layout/pyramid1"/>
    <dgm:cxn modelId="{29A05727-BBF0-494B-B16B-D6A2F955F63E}" type="presParOf" srcId="{BBEF2619-5DA4-4D0E-AC77-B64B6A259B0B}" destId="{42B8477F-4EB6-414D-9E3D-9104E7D0550E}" srcOrd="0" destOrd="0" presId="urn:microsoft.com/office/officeart/2005/8/layout/pyramid1"/>
    <dgm:cxn modelId="{95ABBD05-ADDB-445B-A5ED-BB01E0C29FC8}" type="presParOf" srcId="{BBEF2619-5DA4-4D0E-AC77-B64B6A259B0B}" destId="{298E174E-D034-487C-9082-521BD38671F9}" srcOrd="1" destOrd="0" presId="urn:microsoft.com/office/officeart/2005/8/layout/pyramid1"/>
    <dgm:cxn modelId="{A117C7CF-8449-4E7F-AD05-18EA8B8D680C}" type="presParOf" srcId="{4F5D02CF-3CF5-44A2-A563-DCD65D4D3E67}" destId="{FC8AC785-D7A9-4F12-A1C2-BDA1EC7F058B}" srcOrd="4" destOrd="0" presId="urn:microsoft.com/office/officeart/2005/8/layout/pyramid1"/>
    <dgm:cxn modelId="{039254FA-3113-4EA2-99DB-376F86F8A1D5}" type="presParOf" srcId="{FC8AC785-D7A9-4F12-A1C2-BDA1EC7F058B}" destId="{B25F52DB-F579-4F4F-90F9-3BF6E9620AE7}" srcOrd="0" destOrd="0" presId="urn:microsoft.com/office/officeart/2005/8/layout/pyramid1"/>
    <dgm:cxn modelId="{D296F677-A7A3-4035-B00F-36324C0835EF}" type="presParOf" srcId="{FC8AC785-D7A9-4F12-A1C2-BDA1EC7F058B}" destId="{9698CFA1-1BF2-4E28-A3C6-5E5EE405BDFD}" srcOrd="1" destOrd="0" presId="urn:microsoft.com/office/officeart/2005/8/layout/pyramid1"/>
    <dgm:cxn modelId="{0B5CD203-E37D-4D53-B974-F7B955CE3305}" type="presParOf" srcId="{4F5D02CF-3CF5-44A2-A563-DCD65D4D3E67}" destId="{356244EE-E379-4A6C-A694-71365CC8528F}" srcOrd="5" destOrd="0" presId="urn:microsoft.com/office/officeart/2005/8/layout/pyramid1"/>
    <dgm:cxn modelId="{6622C307-72CD-4A62-A1A7-C755843F1204}" type="presParOf" srcId="{356244EE-E379-4A6C-A694-71365CC8528F}" destId="{7AB7656D-5751-428D-9DA8-35BE47DB41F9}" srcOrd="0" destOrd="0" presId="urn:microsoft.com/office/officeart/2005/8/layout/pyramid1"/>
    <dgm:cxn modelId="{46AC5F38-6AD3-47F1-8CE2-9A06539E397A}" type="presParOf" srcId="{356244EE-E379-4A6C-A694-71365CC8528F}" destId="{5C099731-5B32-4810-8D28-7C0EA9E8ED53}" srcOrd="1" destOrd="0" presId="urn:microsoft.com/office/officeart/2005/8/layout/pyramid1"/>
    <dgm:cxn modelId="{60824C21-767A-45B4-8A7C-8CA688D96E62}" type="presParOf" srcId="{356244EE-E379-4A6C-A694-71365CC8528F}" destId="{D4835712-5798-49AD-A507-A134366F40E2}" srcOrd="2" destOrd="0" presId="urn:microsoft.com/office/officeart/2005/8/layout/pyramid1"/>
    <dgm:cxn modelId="{5A286C3A-CC0B-4365-9231-667DADC22845}"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r>
            <a:rPr lang="fa-IR" b="1" dirty="0" smtClean="0">
              <a:cs typeface="B Nazanin" panose="00000400000000000000" pitchFamily="2" charset="-78"/>
            </a:rPr>
            <a:t>پیش نیاز: کارگاه 4 روزه بادی بالانس، </a:t>
          </a:r>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496D99A5-1623-4A3A-8852-DF568E563A8F}">
      <dgm:prSet/>
      <dgm:spPr/>
      <dgm:t>
        <a:bodyPr/>
        <a:lstStyle/>
        <a:p>
          <a:endParaRPr lang="en-US" dirty="0"/>
        </a:p>
      </dgm:t>
    </dgm:pt>
    <dgm:pt modelId="{1DA9CFAC-8327-479B-B481-B0D60E857F02}" type="parTrans" cxnId="{26D5DAC8-DA91-47EB-826D-B130E2115EC2}">
      <dgm:prSet/>
      <dgm:spPr/>
      <dgm:t>
        <a:bodyPr/>
        <a:lstStyle/>
        <a:p>
          <a:endParaRPr lang="en-US"/>
        </a:p>
      </dgm:t>
    </dgm:pt>
    <dgm:pt modelId="{D1D99DB6-A932-4994-ABF0-A816DFDB71DB}" type="sibTrans" cxnId="{26D5DAC8-DA91-47EB-826D-B130E2115EC2}">
      <dgm:prSet/>
      <dgm:spPr/>
      <dgm:t>
        <a:bodyPr/>
        <a:lstStyle/>
        <a:p>
          <a:endParaRPr lang="en-US"/>
        </a:p>
      </dgm:t>
    </dgm:pt>
    <dgm:pt modelId="{0A9F7F10-1344-4EB2-9712-A3CE620FCE22}">
      <dgm:prSet/>
      <dgm:spPr/>
      <dgm:t>
        <a:bodyPr/>
        <a:lstStyle/>
        <a:p>
          <a:pPr rtl="1"/>
          <a:r>
            <a:rPr lang="fa-IR" b="1" dirty="0" smtClean="0">
              <a:cs typeface="B Nazanin" panose="00000400000000000000" pitchFamily="2" charset="-78"/>
            </a:rPr>
            <a:t>پیش نیاز: مربیگری بادی بالانس درجه 3</a:t>
          </a:r>
          <a:endParaRPr lang="en-US" dirty="0"/>
        </a:p>
      </dgm:t>
    </dgm:pt>
    <dgm:pt modelId="{D62DE3A9-8E7D-456A-9778-D2857D8A70AB}" type="parTrans" cxnId="{8F498359-EA9D-4DD2-AF8D-30CBC945C24F}">
      <dgm:prSet/>
      <dgm:spPr/>
      <dgm:t>
        <a:bodyPr/>
        <a:lstStyle/>
        <a:p>
          <a:endParaRPr lang="en-US"/>
        </a:p>
      </dgm:t>
    </dgm:pt>
    <dgm:pt modelId="{94557B1B-10AA-481A-ADFD-25368AF67457}" type="sibTrans" cxnId="{8F498359-EA9D-4DD2-AF8D-30CBC945C24F}">
      <dgm:prSet/>
      <dgm:spPr/>
      <dgm:t>
        <a:bodyPr/>
        <a:lstStyle/>
        <a:p>
          <a:endParaRPr lang="en-US"/>
        </a:p>
      </dgm:t>
    </dgm:pt>
    <dgm:pt modelId="{20A5D01E-7E4A-44EF-8074-7302FBF5F256}">
      <dgm:prSet/>
      <dgm:spPr/>
      <dgm:t>
        <a:bodyPr/>
        <a:lstStyle/>
        <a:p>
          <a:pPr rtl="1"/>
          <a:r>
            <a:rPr lang="fa-IR" b="1" dirty="0" smtClean="0">
              <a:cs typeface="B Nazanin" panose="00000400000000000000" pitchFamily="2" charset="-78"/>
            </a:rPr>
            <a:t>دروس تئوری درجه 3 یا لیسانس تربیت بدنی</a:t>
          </a:r>
          <a:endParaRPr lang="en-US" dirty="0"/>
        </a:p>
      </dgm:t>
    </dgm:pt>
    <dgm:pt modelId="{5DEE59FF-7D9A-4979-8B3A-225DF8A3C2B9}" type="parTrans" cxnId="{89518195-754C-411F-B360-CF62014F0659}">
      <dgm:prSet/>
      <dgm:spPr/>
      <dgm:t>
        <a:bodyPr/>
        <a:lstStyle/>
        <a:p>
          <a:endParaRPr lang="en-US"/>
        </a:p>
      </dgm:t>
    </dgm:pt>
    <dgm:pt modelId="{CB08E74F-2D7A-4906-87C7-98295D56C64E}" type="sibTrans" cxnId="{89518195-754C-411F-B360-CF62014F0659}">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2"/>
      <dgm:spPr/>
      <dgm:t>
        <a:bodyPr/>
        <a:lstStyle/>
        <a:p>
          <a:endParaRPr lang="en-US"/>
        </a:p>
      </dgm:t>
    </dgm:pt>
    <dgm:pt modelId="{23F02835-3CB2-4D38-928D-41A2310E4F1D}" type="pres">
      <dgm:prSet presAssocID="{027A9672-A6F8-43C1-BDF9-0AF62E4310B5}" presName="acctTx" presStyleLbl="alignAcc1" presStyleIdx="0" presStyleCnt="2">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1" presStyleCnt="2"/>
      <dgm:spPr/>
      <dgm:t>
        <a:bodyPr/>
        <a:lstStyle/>
        <a:p>
          <a:endParaRPr lang="en-US"/>
        </a:p>
      </dgm:t>
    </dgm:pt>
    <dgm:pt modelId="{3E0DAAAA-2ED9-42AC-8623-12BF0244D0FD}" type="pres">
      <dgm:prSet presAssocID="{143ADFEE-E716-41FF-9A7E-C4C1C2BAA45E}" presName="acctTx" presStyleLbl="alignAcc1" presStyleIdx="1" presStyleCnt="2">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DF860C7-1F9F-4E10-83FD-CDC41FFAE326}" type="presOf" srcId="{0A9F7F10-1344-4EB2-9712-A3CE620FCE22}" destId="{23F02835-3CB2-4D38-928D-41A2310E4F1D}" srcOrd="1" destOrd="1" presId="urn:microsoft.com/office/officeart/2005/8/layout/pyramid1"/>
    <dgm:cxn modelId="{CE409421-A395-445F-B795-B4FB6C07D4C6}" type="presOf" srcId="{027A9672-A6F8-43C1-BDF9-0AF62E4310B5}" destId="{DB40E345-E200-451C-9DC2-AA74A437EDB3}" srcOrd="1" destOrd="0" presId="urn:microsoft.com/office/officeart/2005/8/layout/pyramid1"/>
    <dgm:cxn modelId="{C78E48CF-D361-490F-A1DF-0458099B6AF7}" type="presOf" srcId="{588F9E15-1A89-44F7-8B95-FDAC0F5AFE8B}" destId="{B25F52DB-F579-4F4F-90F9-3BF6E9620AE7}" srcOrd="0" destOrd="0" presId="urn:microsoft.com/office/officeart/2005/8/layout/pyramid1"/>
    <dgm:cxn modelId="{CB86026A-CBD1-46A7-BBBE-364BFAB172BA}" type="presOf" srcId="{20A5D01E-7E4A-44EF-8074-7302FBF5F256}" destId="{3E0DAAAA-2ED9-42AC-8623-12BF0244D0FD}" srcOrd="1" destOrd="1"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E962AC6-B6BD-4B4F-A070-C476B63AFE5E}" type="presOf" srcId="{BC796A79-57EA-4267-8E01-45A11E22516F}" destId="{42B8477F-4EB6-414D-9E3D-9104E7D0550E}" srcOrd="0" destOrd="0" presId="urn:microsoft.com/office/officeart/2005/8/layout/pyramid1"/>
    <dgm:cxn modelId="{33B32608-B6FF-4BFB-A6BC-707D51580E43}" type="presOf" srcId="{51C7D3D7-4925-45D8-B8D3-0C150FD69673}" destId="{40E99C02-7E9B-4411-AF99-8071644BD6DE}" srcOrd="1" destOrd="0" presId="urn:microsoft.com/office/officeart/2005/8/layout/pyramid1"/>
    <dgm:cxn modelId="{80FEBF1D-72BF-4C56-9809-C1C73B5FBD8F}" type="presOf" srcId="{0A9F7F10-1344-4EB2-9712-A3CE620FCE22}" destId="{026EF4D5-C468-470C-B65B-7ADDD610E372}" srcOrd="0" destOrd="1" presId="urn:microsoft.com/office/officeart/2005/8/layout/pyramid1"/>
    <dgm:cxn modelId="{B496A507-5EC8-4B6D-8AF9-FD4025693605}" type="presOf" srcId="{588F9E15-1A89-44F7-8B95-FDAC0F5AFE8B}" destId="{9698CFA1-1BF2-4E28-A3C6-5E5EE405BDFD}" srcOrd="1" destOrd="0" presId="urn:microsoft.com/office/officeart/2005/8/layout/pyramid1"/>
    <dgm:cxn modelId="{DB90624E-4014-446C-B136-50AF250BF24E}" type="presOf" srcId="{BA8C25EA-9161-4062-A752-4670AE437685}" destId="{3E0DAAAA-2ED9-42AC-8623-12BF0244D0FD}" srcOrd="1" destOrd="0" presId="urn:microsoft.com/office/officeart/2005/8/layout/pyramid1"/>
    <dgm:cxn modelId="{8F498359-EA9D-4DD2-AF8D-30CBC945C24F}" srcId="{027A9672-A6F8-43C1-BDF9-0AF62E4310B5}" destId="{0A9F7F10-1344-4EB2-9712-A3CE620FCE22}" srcOrd="1" destOrd="0" parTransId="{D62DE3A9-8E7D-456A-9778-D2857D8A70AB}" sibTransId="{94557B1B-10AA-481A-ADFD-25368AF67457}"/>
    <dgm:cxn modelId="{619B769F-B3EE-4217-9393-F4732A58984C}" type="presOf" srcId="{496D99A5-1623-4A3A-8852-DF568E563A8F}" destId="{026EF4D5-C468-470C-B65B-7ADDD610E372}" srcOrd="0" destOrd="0" presId="urn:microsoft.com/office/officeart/2005/8/layout/pyramid1"/>
    <dgm:cxn modelId="{1D68AAAE-F5D4-4278-8833-BBB36854D1FC}" type="presOf" srcId="{BC796A79-57EA-4267-8E01-45A11E22516F}" destId="{298E174E-D034-487C-9082-521BD38671F9}" srcOrd="1" destOrd="0" presId="urn:microsoft.com/office/officeart/2005/8/layout/pyramid1"/>
    <dgm:cxn modelId="{89518195-754C-411F-B360-CF62014F0659}" srcId="{143ADFEE-E716-41FF-9A7E-C4C1C2BAA45E}" destId="{20A5D01E-7E4A-44EF-8074-7302FBF5F256}" srcOrd="1" destOrd="0" parTransId="{5DEE59FF-7D9A-4979-8B3A-225DF8A3C2B9}" sibTransId="{CB08E74F-2D7A-4906-87C7-98295D56C64E}"/>
    <dgm:cxn modelId="{0B650986-83C1-4267-B6A8-CE48B3A762BC}" srcId="{C4D11AF6-BEEF-47D2-B0BF-7BF8350CA01D}" destId="{BC796A79-57EA-4267-8E01-45A11E22516F}" srcOrd="3" destOrd="0" parTransId="{7171306B-1816-482F-A95D-8E87B752DA87}" sibTransId="{2721F56D-A9DC-4A58-88C1-8F261655E6DE}"/>
    <dgm:cxn modelId="{BF4C62D5-6BA5-46E9-89F1-37B7E0C53F5F}" type="presOf" srcId="{143ADFEE-E716-41FF-9A7E-C4C1C2BAA45E}" destId="{D4835712-5798-49AD-A507-A134366F40E2}" srcOrd="0" destOrd="0" presId="urn:microsoft.com/office/officeart/2005/8/layout/pyramid1"/>
    <dgm:cxn modelId="{D9B6A4EC-C3B0-43AB-96FD-B1B6A3C28206}" type="presOf" srcId="{2631C2D7-B020-42D6-800B-861020C68D51}" destId="{53E671AC-F892-438B-8F58-35826807C071}" srcOrd="0" destOrd="0" presId="urn:microsoft.com/office/officeart/2005/8/layout/pyramid1"/>
    <dgm:cxn modelId="{59ABBBAD-790F-428A-8FAA-5B683A4AAF95}" srcId="{143ADFEE-E716-41FF-9A7E-C4C1C2BAA45E}" destId="{BA8C25EA-9161-4062-A752-4670AE437685}" srcOrd="0" destOrd="0" parTransId="{DF560316-0912-4934-BF9E-894C550134C9}" sibTransId="{3DB83EF8-869B-45AF-914A-A5CB94438D48}"/>
    <dgm:cxn modelId="{918AAB3B-028E-4775-807B-DCFB554D9A47}" type="presOf" srcId="{2631C2D7-B020-42D6-800B-861020C68D51}" destId="{80A5B6DF-C006-4EEB-B968-076524FAB5F7}" srcOrd="1" destOrd="0" presId="urn:microsoft.com/office/officeart/2005/8/layout/pyramid1"/>
    <dgm:cxn modelId="{148C3C07-E378-4849-B256-2C612C828203}" type="presOf" srcId="{C4D11AF6-BEEF-47D2-B0BF-7BF8350CA01D}" destId="{4F5D02CF-3CF5-44A2-A563-DCD65D4D3E67}" srcOrd="0" destOrd="0" presId="urn:microsoft.com/office/officeart/2005/8/layout/pyramid1"/>
    <dgm:cxn modelId="{7F791057-737A-44E9-B734-20DD5A214C8D}" type="presOf" srcId="{BA8C25EA-9161-4062-A752-4670AE437685}" destId="{CF67B0A8-0169-467E-BB1C-029431D39211}" srcOrd="0" destOrd="0" presId="urn:microsoft.com/office/officeart/2005/8/layout/pyramid1"/>
    <dgm:cxn modelId="{3B49E540-18B0-476A-8A1A-60EFCF44D259}" type="presOf" srcId="{51C7D3D7-4925-45D8-B8D3-0C150FD69673}" destId="{A5C77D20-06E2-4C79-895B-0F92E591D5B9}" srcOrd="0" destOrd="0" presId="urn:microsoft.com/office/officeart/2005/8/layout/pyramid1"/>
    <dgm:cxn modelId="{26D5DAC8-DA91-47EB-826D-B130E2115EC2}" srcId="{027A9672-A6F8-43C1-BDF9-0AF62E4310B5}" destId="{496D99A5-1623-4A3A-8852-DF568E563A8F}" srcOrd="0" destOrd="0" parTransId="{1DA9CFAC-8327-479B-B481-B0D60E857F02}" sibTransId="{D1D99DB6-A932-4994-ABF0-A816DFDB71DB}"/>
    <dgm:cxn modelId="{C7CDC798-9386-4922-A966-AA670CD33D81}" type="presOf" srcId="{496D99A5-1623-4A3A-8852-DF568E563A8F}" destId="{23F02835-3CB2-4D38-928D-41A2310E4F1D}" srcOrd="1" destOrd="0" presId="urn:microsoft.com/office/officeart/2005/8/layout/pyramid1"/>
    <dgm:cxn modelId="{F2504A48-8CB0-4A44-B1D1-A33448FB4E15}" type="presOf" srcId="{20A5D01E-7E4A-44EF-8074-7302FBF5F256}" destId="{CF67B0A8-0169-467E-BB1C-029431D39211}" srcOrd="0" destOrd="1" presId="urn:microsoft.com/office/officeart/2005/8/layout/pyramid1"/>
    <dgm:cxn modelId="{AC1AE456-3826-4D5D-9A2F-A476C90751EE}" type="presOf" srcId="{143ADFEE-E716-41FF-9A7E-C4C1C2BAA45E}" destId="{11CA3191-8005-40B5-89C9-FFEA85011F2B}" srcOrd="1" destOrd="0" presId="urn:microsoft.com/office/officeart/2005/8/layout/pyramid1"/>
    <dgm:cxn modelId="{CD490BC1-2FDA-4ACC-9D4F-9B40D83485C4}" type="presOf" srcId="{027A9672-A6F8-43C1-BDF9-0AF62E4310B5}" destId="{1F824B0A-1A2C-43E0-96E8-6240E23DC4B0}"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F0C4881E-A77E-4324-B426-53A06D0739D1}" type="presParOf" srcId="{4F5D02CF-3CF5-44A2-A563-DCD65D4D3E67}" destId="{6FA1F2A3-1448-4063-813E-1D65F58FE4AE}" srcOrd="0" destOrd="0" presId="urn:microsoft.com/office/officeart/2005/8/layout/pyramid1"/>
    <dgm:cxn modelId="{1FBFA858-72B2-44CA-BCF5-454EB378F71F}" type="presParOf" srcId="{6FA1F2A3-1448-4063-813E-1D65F58FE4AE}" destId="{53E671AC-F892-438B-8F58-35826807C071}" srcOrd="0" destOrd="0" presId="urn:microsoft.com/office/officeart/2005/8/layout/pyramid1"/>
    <dgm:cxn modelId="{83A28981-4A38-4216-8D5A-FDA3EEB0D3B4}" type="presParOf" srcId="{6FA1F2A3-1448-4063-813E-1D65F58FE4AE}" destId="{80A5B6DF-C006-4EEB-B968-076524FAB5F7}" srcOrd="1" destOrd="0" presId="urn:microsoft.com/office/officeart/2005/8/layout/pyramid1"/>
    <dgm:cxn modelId="{FFEB6BAC-0479-45FE-88D2-F7CF8843DE83}" type="presParOf" srcId="{4F5D02CF-3CF5-44A2-A563-DCD65D4D3E67}" destId="{839986D2-77AD-4817-9E39-DF9EE42A5216}" srcOrd="1" destOrd="0" presId="urn:microsoft.com/office/officeart/2005/8/layout/pyramid1"/>
    <dgm:cxn modelId="{FA8D72AA-AE1D-42DB-9827-F05FA2EE6C78}" type="presParOf" srcId="{839986D2-77AD-4817-9E39-DF9EE42A5216}" destId="{A5C77D20-06E2-4C79-895B-0F92E591D5B9}" srcOrd="0" destOrd="0" presId="urn:microsoft.com/office/officeart/2005/8/layout/pyramid1"/>
    <dgm:cxn modelId="{FF53CD61-2436-4B9F-B1EB-46371FE1BF7E}" type="presParOf" srcId="{839986D2-77AD-4817-9E39-DF9EE42A5216}" destId="{40E99C02-7E9B-4411-AF99-8071644BD6DE}" srcOrd="1" destOrd="0" presId="urn:microsoft.com/office/officeart/2005/8/layout/pyramid1"/>
    <dgm:cxn modelId="{D69291A6-A350-4AAB-BB8D-D01A5469DD34}" type="presParOf" srcId="{4F5D02CF-3CF5-44A2-A563-DCD65D4D3E67}" destId="{8C88A5B5-9387-4CF0-A380-B0A2229EDFB5}" srcOrd="2" destOrd="0" presId="urn:microsoft.com/office/officeart/2005/8/layout/pyramid1"/>
    <dgm:cxn modelId="{440F1C13-EC26-499A-9D10-501189F84AEC}" type="presParOf" srcId="{8C88A5B5-9387-4CF0-A380-B0A2229EDFB5}" destId="{026EF4D5-C468-470C-B65B-7ADDD610E372}" srcOrd="0" destOrd="0" presId="urn:microsoft.com/office/officeart/2005/8/layout/pyramid1"/>
    <dgm:cxn modelId="{41E30EFC-59DC-4FEC-9620-6931146C9CB9}" type="presParOf" srcId="{8C88A5B5-9387-4CF0-A380-B0A2229EDFB5}" destId="{23F02835-3CB2-4D38-928D-41A2310E4F1D}" srcOrd="1" destOrd="0" presId="urn:microsoft.com/office/officeart/2005/8/layout/pyramid1"/>
    <dgm:cxn modelId="{9F824129-AD17-45F7-A7D4-15683EA79B67}" type="presParOf" srcId="{8C88A5B5-9387-4CF0-A380-B0A2229EDFB5}" destId="{1F824B0A-1A2C-43E0-96E8-6240E23DC4B0}" srcOrd="2" destOrd="0" presId="urn:microsoft.com/office/officeart/2005/8/layout/pyramid1"/>
    <dgm:cxn modelId="{FDDF7BBA-84BB-4339-AEF4-B63783B85ABC}" type="presParOf" srcId="{8C88A5B5-9387-4CF0-A380-B0A2229EDFB5}" destId="{DB40E345-E200-451C-9DC2-AA74A437EDB3}" srcOrd="3" destOrd="0" presId="urn:microsoft.com/office/officeart/2005/8/layout/pyramid1"/>
    <dgm:cxn modelId="{58859479-E5D1-4CC7-B31D-15A1C53275F6}" type="presParOf" srcId="{4F5D02CF-3CF5-44A2-A563-DCD65D4D3E67}" destId="{BBEF2619-5DA4-4D0E-AC77-B64B6A259B0B}" srcOrd="3" destOrd="0" presId="urn:microsoft.com/office/officeart/2005/8/layout/pyramid1"/>
    <dgm:cxn modelId="{62D11990-F35A-4AE5-B3E0-BC59636E5B68}" type="presParOf" srcId="{BBEF2619-5DA4-4D0E-AC77-B64B6A259B0B}" destId="{42B8477F-4EB6-414D-9E3D-9104E7D0550E}" srcOrd="0" destOrd="0" presId="urn:microsoft.com/office/officeart/2005/8/layout/pyramid1"/>
    <dgm:cxn modelId="{81A27F80-CE5C-4AED-A1C1-1C7469ABEA44}" type="presParOf" srcId="{BBEF2619-5DA4-4D0E-AC77-B64B6A259B0B}" destId="{298E174E-D034-487C-9082-521BD38671F9}" srcOrd="1" destOrd="0" presId="urn:microsoft.com/office/officeart/2005/8/layout/pyramid1"/>
    <dgm:cxn modelId="{9E69CC36-3417-43EB-8FD9-178ED8B967CB}" type="presParOf" srcId="{4F5D02CF-3CF5-44A2-A563-DCD65D4D3E67}" destId="{FC8AC785-D7A9-4F12-A1C2-BDA1EC7F058B}" srcOrd="4" destOrd="0" presId="urn:microsoft.com/office/officeart/2005/8/layout/pyramid1"/>
    <dgm:cxn modelId="{B39745FD-CE45-4D8C-AE3A-191CA2B03148}" type="presParOf" srcId="{FC8AC785-D7A9-4F12-A1C2-BDA1EC7F058B}" destId="{B25F52DB-F579-4F4F-90F9-3BF6E9620AE7}" srcOrd="0" destOrd="0" presId="urn:microsoft.com/office/officeart/2005/8/layout/pyramid1"/>
    <dgm:cxn modelId="{2E1CCEDA-8E3F-4510-87FF-6264CD164E17}" type="presParOf" srcId="{FC8AC785-D7A9-4F12-A1C2-BDA1EC7F058B}" destId="{9698CFA1-1BF2-4E28-A3C6-5E5EE405BDFD}" srcOrd="1" destOrd="0" presId="urn:microsoft.com/office/officeart/2005/8/layout/pyramid1"/>
    <dgm:cxn modelId="{53608525-C1C6-4D0F-9336-3F2199FAC5E0}" type="presParOf" srcId="{4F5D02CF-3CF5-44A2-A563-DCD65D4D3E67}" destId="{356244EE-E379-4A6C-A694-71365CC8528F}" srcOrd="5" destOrd="0" presId="urn:microsoft.com/office/officeart/2005/8/layout/pyramid1"/>
    <dgm:cxn modelId="{2F074A03-A3C1-47FF-9735-41F1E9504551}" type="presParOf" srcId="{356244EE-E379-4A6C-A694-71365CC8528F}" destId="{CF67B0A8-0169-467E-BB1C-029431D39211}" srcOrd="0" destOrd="0" presId="urn:microsoft.com/office/officeart/2005/8/layout/pyramid1"/>
    <dgm:cxn modelId="{3BE37ABD-A7A6-4CC1-82A1-812665CC292F}" type="presParOf" srcId="{356244EE-E379-4A6C-A694-71365CC8528F}" destId="{3E0DAAAA-2ED9-42AC-8623-12BF0244D0FD}" srcOrd="1" destOrd="0" presId="urn:microsoft.com/office/officeart/2005/8/layout/pyramid1"/>
    <dgm:cxn modelId="{7B2AB59F-AC86-4DBD-9CFD-8E6F52E2715C}" type="presParOf" srcId="{356244EE-E379-4A6C-A694-71365CC8528F}" destId="{D4835712-5798-49AD-A507-A134366F40E2}" srcOrd="2" destOrd="0" presId="urn:microsoft.com/office/officeart/2005/8/layout/pyramid1"/>
    <dgm:cxn modelId="{3D8303EC-729C-46D8-AAEC-3AD1A11F2254}"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lt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65410EEF-8994-4BB7-AD8D-590CA205DFC5}">
      <dgm:prSet/>
      <dgm:spPr/>
      <dgm:t>
        <a:bodyPr/>
        <a:lstStyle/>
        <a:p>
          <a:endParaRPr lang="en-US" dirty="0"/>
        </a:p>
      </dgm:t>
    </dgm:pt>
    <dgm:pt modelId="{D4205F42-E738-4FF2-8A0C-9A659D59CA64}" type="parTrans" cxnId="{6BF6CDBA-A013-4849-81CD-36B7214465E6}">
      <dgm:prSet/>
      <dgm:spPr/>
      <dgm:t>
        <a:bodyPr/>
        <a:lstStyle/>
        <a:p>
          <a:endParaRPr lang="en-US"/>
        </a:p>
      </dgm:t>
    </dgm:pt>
    <dgm:pt modelId="{3806DB57-8CFB-405E-A563-D564BA0AC1FB}" type="sibTrans" cxnId="{6BF6CDBA-A013-4849-81CD-36B7214465E6}">
      <dgm:prSet/>
      <dgm:spPr/>
      <dgm:t>
        <a:bodyPr/>
        <a:lstStyle/>
        <a:p>
          <a:endParaRPr lang="en-US"/>
        </a:p>
      </dgm:t>
    </dgm:pt>
    <dgm:pt modelId="{6A97F675-4FDA-4387-9388-121DB5BA209B}">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03EC1E0A-D51C-4ACE-9577-970D39678E7E}" type="parTrans" cxnId="{707DCDD1-CD37-4E59-AA48-6DE8119C9668}">
      <dgm:prSet/>
      <dgm:spPr/>
      <dgm:t>
        <a:bodyPr/>
        <a:lstStyle/>
        <a:p>
          <a:endParaRPr lang="en-US"/>
        </a:p>
      </dgm:t>
    </dgm:pt>
    <dgm:pt modelId="{CC042221-F023-46A1-A4D9-6C614A1829A1}" type="sibTrans" cxnId="{707DCDD1-CD37-4E59-AA48-6DE8119C9668}">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E1C4CBDD-A434-41D3-9D1C-A9847E58D75D}" type="presOf" srcId="{2631C2D7-B020-42D6-800B-861020C68D51}" destId="{53E671AC-F892-438B-8F58-35826807C071}" srcOrd="0" destOrd="0" presId="urn:microsoft.com/office/officeart/2005/8/layout/pyramid1"/>
    <dgm:cxn modelId="{37B9F79C-70CC-48D1-82FD-3D92B0649DCA}" type="presOf" srcId="{65410EEF-8994-4BB7-AD8D-590CA205DFC5}" destId="{9261FFC9-A05B-4A00-8072-EAD0BD165664}" srcOrd="0" destOrd="0" presId="urn:microsoft.com/office/officeart/2005/8/layout/pyramid1"/>
    <dgm:cxn modelId="{707DCDD1-CD37-4E59-AA48-6DE8119C9668}" srcId="{BA8C25EA-9161-4062-A752-4670AE437685}" destId="{6A97F675-4FDA-4387-9388-121DB5BA209B}" srcOrd="1" destOrd="0" parTransId="{03EC1E0A-D51C-4ACE-9577-970D39678E7E}" sibTransId="{CC042221-F023-46A1-A4D9-6C614A1829A1}"/>
    <dgm:cxn modelId="{5CB354C5-6C9C-41CD-993F-C31F99D3E0A5}" type="presOf" srcId="{BC796A79-57EA-4267-8E01-45A11E22516F}" destId="{298E174E-D034-487C-9082-521BD38671F9}" srcOrd="1" destOrd="0" presId="urn:microsoft.com/office/officeart/2005/8/layout/pyramid1"/>
    <dgm:cxn modelId="{B35CBC49-CB29-4E59-A9BE-95CBA7113CA8}" type="presOf" srcId="{588F9E15-1A89-44F7-8B95-FDAC0F5AFE8B}" destId="{B25F52DB-F579-4F4F-90F9-3BF6E9620AE7}" srcOrd="0" destOrd="0" presId="urn:microsoft.com/office/officeart/2005/8/layout/pyramid1"/>
    <dgm:cxn modelId="{DB7CCCA9-A208-4C61-A596-4501E4154436}" type="presOf" srcId="{DA087C53-32AE-47ED-B2D3-E4BE3C5533BE}" destId="{2560D2E1-7919-4A46-A18B-72F6A4D80F8E}" srcOrd="0" destOrd="0" presId="urn:microsoft.com/office/officeart/2005/8/layout/pyramid1"/>
    <dgm:cxn modelId="{56E75F8A-B030-48C9-9C57-F3E1A47D8459}" type="presOf" srcId="{51C7D3D7-4925-45D8-B8D3-0C150FD69673}" destId="{40E99C02-7E9B-4411-AF99-8071644BD6DE}" srcOrd="1" destOrd="0" presId="urn:microsoft.com/office/officeart/2005/8/layout/pyramid1"/>
    <dgm:cxn modelId="{E221CB4D-49BB-40F3-AB6F-9DDEB6465166}" type="presOf" srcId="{6A97F675-4FDA-4387-9388-121DB5BA209B}" destId="{9261FFC9-A05B-4A00-8072-EAD0BD165664}" srcOrd="0" destOrd="1" presId="urn:microsoft.com/office/officeart/2005/8/layout/pyramid1"/>
    <dgm:cxn modelId="{F40E8EB0-7C8B-4F69-A255-0C2FE2C82888}" type="presOf" srcId="{2631C2D7-B020-42D6-800B-861020C68D51}" destId="{80A5B6DF-C006-4EEB-B968-076524FAB5F7}" srcOrd="1" destOrd="0" presId="urn:microsoft.com/office/officeart/2005/8/layout/pyramid1"/>
    <dgm:cxn modelId="{1B92BFCC-BC5A-457A-94DA-F699D995AF73}" type="presOf" srcId="{51C7D3D7-4925-45D8-B8D3-0C150FD69673}" destId="{A5C77D20-06E2-4C79-895B-0F92E591D5B9}"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7DDCEE3A-0867-49B2-9C2A-A420C3052A4A}" type="presOf" srcId="{DA087C53-32AE-47ED-B2D3-E4BE3C5533BE}" destId="{60A0C1E8-05F0-445E-956B-765A20CD26F8}" srcOrd="1" destOrd="0" presId="urn:microsoft.com/office/officeart/2005/8/layout/pyramid1"/>
    <dgm:cxn modelId="{ED12C939-88A3-45BC-A651-19300108CC1C}" type="presOf" srcId="{BC796A79-57EA-4267-8E01-45A11E22516F}" destId="{42B8477F-4EB6-414D-9E3D-9104E7D0550E}" srcOrd="0" destOrd="0" presId="urn:microsoft.com/office/officeart/2005/8/layout/pyramid1"/>
    <dgm:cxn modelId="{06D82894-A052-464C-8C1A-F5AAE1B6CAFA}" type="presOf" srcId="{65410EEF-8994-4BB7-AD8D-590CA205DFC5}" destId="{EB8EA5E0-A2ED-471C-AC1D-BF22FA1B1CBC}" srcOrd="1" destOrd="0" presId="urn:microsoft.com/office/officeart/2005/8/layout/pyramid1"/>
    <dgm:cxn modelId="{95769BC6-6C8A-40C8-9482-71D028D51B10}" type="presOf" srcId="{BA8C25EA-9161-4062-A752-4670AE437685}" destId="{4705D800-ADFC-46E6-96E2-49CE6FC25680}"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6BF6CDBA-A013-4849-81CD-36B7214465E6}" srcId="{BA8C25EA-9161-4062-A752-4670AE437685}" destId="{65410EEF-8994-4BB7-AD8D-590CA205DFC5}" srcOrd="0" destOrd="0" parTransId="{D4205F42-E738-4FF2-8A0C-9A659D59CA64}" sibTransId="{3806DB57-8CFB-405E-A563-D564BA0AC1FB}"/>
    <dgm:cxn modelId="{E7427458-3CE4-49B5-AC38-9AA3A8D6E41F}" srcId="{C4D11AF6-BEEF-47D2-B0BF-7BF8350CA01D}" destId="{588F9E15-1A89-44F7-8B95-FDAC0F5AFE8B}" srcOrd="4" destOrd="0" parTransId="{3BFD96D0-E487-4C68-90A8-992A8136B57B}" sibTransId="{57D08D4A-F73F-4ABE-961B-ABAD22805B21}"/>
    <dgm:cxn modelId="{40A30DE1-9A5D-4447-9D29-00551B648697}" type="presOf" srcId="{C4D11AF6-BEEF-47D2-B0BF-7BF8350CA01D}" destId="{4F5D02CF-3CF5-44A2-A563-DCD65D4D3E67}" srcOrd="0" destOrd="0" presId="urn:microsoft.com/office/officeart/2005/8/layout/pyramid1"/>
    <dgm:cxn modelId="{3BE09D66-921A-431B-A8A8-E90D4EFB900E}" type="presOf" srcId="{BA8C25EA-9161-4062-A752-4670AE437685}" destId="{86056DB3-A1DF-48A7-91D0-0316C9925D12}" srcOrd="1" destOrd="0" presId="urn:microsoft.com/office/officeart/2005/8/layout/pyramid1"/>
    <dgm:cxn modelId="{37B359C8-D3D8-4114-9E73-23597E29C3F4}" type="presOf" srcId="{588F9E15-1A89-44F7-8B95-FDAC0F5AFE8B}" destId="{9698CFA1-1BF2-4E28-A3C6-5E5EE405BDFD}"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FADE13CB-D047-4FD2-BC90-1D736C6A9E0C}" type="presOf" srcId="{6A97F675-4FDA-4387-9388-121DB5BA209B}" destId="{EB8EA5E0-A2ED-471C-AC1D-BF22FA1B1CBC}" srcOrd="1" destOrd="1" presId="urn:microsoft.com/office/officeart/2005/8/layout/pyramid1"/>
    <dgm:cxn modelId="{2B8B89FC-7191-407B-9864-A0CA38903DE9}" type="presParOf" srcId="{4F5D02CF-3CF5-44A2-A563-DCD65D4D3E67}" destId="{6FA1F2A3-1448-4063-813E-1D65F58FE4AE}" srcOrd="0" destOrd="0" presId="urn:microsoft.com/office/officeart/2005/8/layout/pyramid1"/>
    <dgm:cxn modelId="{9006F9D5-96EB-46A0-9F1F-2F66428A16F2}" type="presParOf" srcId="{6FA1F2A3-1448-4063-813E-1D65F58FE4AE}" destId="{53E671AC-F892-438B-8F58-35826807C071}" srcOrd="0" destOrd="0" presId="urn:microsoft.com/office/officeart/2005/8/layout/pyramid1"/>
    <dgm:cxn modelId="{632C65AD-902E-43CF-A036-00BE136F65CC}" type="presParOf" srcId="{6FA1F2A3-1448-4063-813E-1D65F58FE4AE}" destId="{80A5B6DF-C006-4EEB-B968-076524FAB5F7}" srcOrd="1" destOrd="0" presId="urn:microsoft.com/office/officeart/2005/8/layout/pyramid1"/>
    <dgm:cxn modelId="{7D5894BC-E7E7-46EE-BCEB-56721157CEDE}" type="presParOf" srcId="{4F5D02CF-3CF5-44A2-A563-DCD65D4D3E67}" destId="{839986D2-77AD-4817-9E39-DF9EE42A5216}" srcOrd="1" destOrd="0" presId="urn:microsoft.com/office/officeart/2005/8/layout/pyramid1"/>
    <dgm:cxn modelId="{AD11903B-6F6E-4B6C-BFB4-57C1592C1C77}" type="presParOf" srcId="{839986D2-77AD-4817-9E39-DF9EE42A5216}" destId="{A5C77D20-06E2-4C79-895B-0F92E591D5B9}" srcOrd="0" destOrd="0" presId="urn:microsoft.com/office/officeart/2005/8/layout/pyramid1"/>
    <dgm:cxn modelId="{BB6E9FB2-3C8B-424A-AF15-4BFA74FAAEA2}" type="presParOf" srcId="{839986D2-77AD-4817-9E39-DF9EE42A5216}" destId="{40E99C02-7E9B-4411-AF99-8071644BD6DE}" srcOrd="1" destOrd="0" presId="urn:microsoft.com/office/officeart/2005/8/layout/pyramid1"/>
    <dgm:cxn modelId="{C9D663D1-2D49-4553-86B4-D9402303C6FF}" type="presParOf" srcId="{4F5D02CF-3CF5-44A2-A563-DCD65D4D3E67}" destId="{41DAD879-BD0A-46A2-B12B-B2090BDC3BB5}" srcOrd="2" destOrd="0" presId="urn:microsoft.com/office/officeart/2005/8/layout/pyramid1"/>
    <dgm:cxn modelId="{79B31440-0FEE-46EC-91DF-CF657CC03C2A}" type="presParOf" srcId="{41DAD879-BD0A-46A2-B12B-B2090BDC3BB5}" destId="{2560D2E1-7919-4A46-A18B-72F6A4D80F8E}" srcOrd="0" destOrd="0" presId="urn:microsoft.com/office/officeart/2005/8/layout/pyramid1"/>
    <dgm:cxn modelId="{E0432ECF-F83B-404C-9C8A-9F2D50D8CA81}" type="presParOf" srcId="{41DAD879-BD0A-46A2-B12B-B2090BDC3BB5}" destId="{60A0C1E8-05F0-445E-956B-765A20CD26F8}" srcOrd="1" destOrd="0" presId="urn:microsoft.com/office/officeart/2005/8/layout/pyramid1"/>
    <dgm:cxn modelId="{318B4002-8CFB-45CD-84B5-2AD64F3DFAC1}" type="presParOf" srcId="{4F5D02CF-3CF5-44A2-A563-DCD65D4D3E67}" destId="{BBEF2619-5DA4-4D0E-AC77-B64B6A259B0B}" srcOrd="3" destOrd="0" presId="urn:microsoft.com/office/officeart/2005/8/layout/pyramid1"/>
    <dgm:cxn modelId="{3A8158ED-DFBF-4A24-B3A4-4DE1442959B6}" type="presParOf" srcId="{BBEF2619-5DA4-4D0E-AC77-B64B6A259B0B}" destId="{42B8477F-4EB6-414D-9E3D-9104E7D0550E}" srcOrd="0" destOrd="0" presId="urn:microsoft.com/office/officeart/2005/8/layout/pyramid1"/>
    <dgm:cxn modelId="{E7180217-DBBA-4F9E-8BF6-3452474E7767}" type="presParOf" srcId="{BBEF2619-5DA4-4D0E-AC77-B64B6A259B0B}" destId="{298E174E-D034-487C-9082-521BD38671F9}" srcOrd="1" destOrd="0" presId="urn:microsoft.com/office/officeart/2005/8/layout/pyramid1"/>
    <dgm:cxn modelId="{CC9B4A6D-8C91-4534-B10B-859A3671670B}" type="presParOf" srcId="{4F5D02CF-3CF5-44A2-A563-DCD65D4D3E67}" destId="{FC8AC785-D7A9-4F12-A1C2-BDA1EC7F058B}" srcOrd="4" destOrd="0" presId="urn:microsoft.com/office/officeart/2005/8/layout/pyramid1"/>
    <dgm:cxn modelId="{F0A6A591-93AD-4C33-BB79-659B0BEA9E00}" type="presParOf" srcId="{FC8AC785-D7A9-4F12-A1C2-BDA1EC7F058B}" destId="{B25F52DB-F579-4F4F-90F9-3BF6E9620AE7}" srcOrd="0" destOrd="0" presId="urn:microsoft.com/office/officeart/2005/8/layout/pyramid1"/>
    <dgm:cxn modelId="{8BDD211D-0A2C-408B-B3EF-8830F804EC27}" type="presParOf" srcId="{FC8AC785-D7A9-4F12-A1C2-BDA1EC7F058B}" destId="{9698CFA1-1BF2-4E28-A3C6-5E5EE405BDFD}" srcOrd="1" destOrd="0" presId="urn:microsoft.com/office/officeart/2005/8/layout/pyramid1"/>
    <dgm:cxn modelId="{B9B8AD1F-9937-48EE-916E-B591BA95B83A}" type="presParOf" srcId="{4F5D02CF-3CF5-44A2-A563-DCD65D4D3E67}" destId="{72790EC6-AF40-495D-BBAD-C605356E4EB9}" srcOrd="5" destOrd="0" presId="urn:microsoft.com/office/officeart/2005/8/layout/pyramid1"/>
    <dgm:cxn modelId="{F0603321-217D-4A78-9D6D-2D3CDFCBF6F7}" type="presParOf" srcId="{72790EC6-AF40-495D-BBAD-C605356E4EB9}" destId="{9261FFC9-A05B-4A00-8072-EAD0BD165664}" srcOrd="0" destOrd="0" presId="urn:microsoft.com/office/officeart/2005/8/layout/pyramid1"/>
    <dgm:cxn modelId="{BE219349-614F-429B-AC29-4395A5B7C4DA}" type="presParOf" srcId="{72790EC6-AF40-495D-BBAD-C605356E4EB9}" destId="{EB8EA5E0-A2ED-471C-AC1D-BF22FA1B1CBC}" srcOrd="1" destOrd="0" presId="urn:microsoft.com/office/officeart/2005/8/layout/pyramid1"/>
    <dgm:cxn modelId="{1DC6FA7B-68C0-4393-A308-6CDE72EEB3E1}" type="presParOf" srcId="{72790EC6-AF40-495D-BBAD-C605356E4EB9}" destId="{4705D800-ADFC-46E6-96E2-49CE6FC25680}" srcOrd="2" destOrd="0" presId="urn:microsoft.com/office/officeart/2005/8/layout/pyramid1"/>
    <dgm:cxn modelId="{228E9D97-7640-468B-ABA0-158391FAE299}"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4139DB56-C88E-42D3-B4ED-D3ADE6C393EA}" type="presOf" srcId="{51C7D3D7-4925-45D8-B8D3-0C150FD69673}" destId="{A5C77D20-06E2-4C79-895B-0F92E591D5B9}"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D38C925C-59DC-4609-A928-9DBC7729B39C}" type="presOf" srcId="{143ADFEE-E716-41FF-9A7E-C4C1C2BAA45E}" destId="{D4835712-5798-49AD-A507-A134366F40E2}" srcOrd="0" destOrd="0" presId="urn:microsoft.com/office/officeart/2005/8/layout/pyramid1"/>
    <dgm:cxn modelId="{4D25C661-B948-4E90-A2C2-8648490A7E8F}" type="presOf" srcId="{2631C2D7-B020-42D6-800B-861020C68D51}" destId="{80A5B6DF-C006-4EEB-B968-076524FAB5F7}" srcOrd="1" destOrd="0" presId="urn:microsoft.com/office/officeart/2005/8/layout/pyramid1"/>
    <dgm:cxn modelId="{089C34C9-81CB-48DD-9A30-C97B3084864F}" type="presOf" srcId="{C4D11AF6-BEEF-47D2-B0BF-7BF8350CA01D}" destId="{4F5D02CF-3CF5-44A2-A563-DCD65D4D3E67}" srcOrd="0" destOrd="0" presId="urn:microsoft.com/office/officeart/2005/8/layout/pyramid1"/>
    <dgm:cxn modelId="{6D1C09BF-2163-4D50-B31A-5103E053218C}" type="presOf" srcId="{51C7D3D7-4925-45D8-B8D3-0C150FD69673}" destId="{40E99C02-7E9B-4411-AF99-8071644BD6DE}" srcOrd="1" destOrd="0" presId="urn:microsoft.com/office/officeart/2005/8/layout/pyramid1"/>
    <dgm:cxn modelId="{29AD02AF-26EA-4FA6-800B-4C0FBDCDBA60}" type="presOf" srcId="{588F9E15-1A89-44F7-8B95-FDAC0F5AFE8B}" destId="{9698CFA1-1BF2-4E28-A3C6-5E5EE405BDFD}" srcOrd="1" destOrd="0" presId="urn:microsoft.com/office/officeart/2005/8/layout/pyramid1"/>
    <dgm:cxn modelId="{A33C3F5D-873B-4BFA-99D5-0557752CF858}" type="presOf" srcId="{143ADFEE-E716-41FF-9A7E-C4C1C2BAA45E}" destId="{11CA3191-8005-40B5-89C9-FFEA85011F2B}" srcOrd="1" destOrd="0" presId="urn:microsoft.com/office/officeart/2005/8/layout/pyramid1"/>
    <dgm:cxn modelId="{6405F17C-6A98-4C78-B7E3-60B1B1B8FC10}" type="presOf" srcId="{027A9672-A6F8-43C1-BDF9-0AF62E4310B5}" destId="{1F824B0A-1A2C-43E0-96E8-6240E23DC4B0}"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22BB8343-2B29-4272-82DD-0AEFCFC99910}" type="presOf" srcId="{2631C2D7-B020-42D6-800B-861020C68D51}" destId="{53E671AC-F892-438B-8F58-35826807C071}" srcOrd="0" destOrd="0" presId="urn:microsoft.com/office/officeart/2005/8/layout/pyramid1"/>
    <dgm:cxn modelId="{40B1FC1E-09FE-43B2-8CCD-577974E22F66}" type="presOf" srcId="{588F9E15-1A89-44F7-8B95-FDAC0F5AFE8B}" destId="{B25F52DB-F579-4F4F-90F9-3BF6E9620AE7}" srcOrd="0" destOrd="0" presId="urn:microsoft.com/office/officeart/2005/8/layout/pyramid1"/>
    <dgm:cxn modelId="{B6AB89FF-C75E-485B-B577-BB697A1588AD}" type="presOf" srcId="{BC796A79-57EA-4267-8E01-45A11E22516F}" destId="{298E174E-D034-487C-9082-521BD38671F9}" srcOrd="1" destOrd="0" presId="urn:microsoft.com/office/officeart/2005/8/layout/pyramid1"/>
    <dgm:cxn modelId="{11FF532A-7188-4CFD-B635-D8CEAD83D11A}" type="presOf" srcId="{027A9672-A6F8-43C1-BDF9-0AF62E4310B5}" destId="{DB40E345-E200-451C-9DC2-AA74A437EDB3}"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F40B9306-96E4-4927-9F7E-FE6A0522C297}" type="presOf" srcId="{BC796A79-57EA-4267-8E01-45A11E22516F}" destId="{42B8477F-4EB6-414D-9E3D-9104E7D0550E}"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5737B752-8DC8-4608-8237-0BAB203077C2}" type="presParOf" srcId="{4F5D02CF-3CF5-44A2-A563-DCD65D4D3E67}" destId="{6FA1F2A3-1448-4063-813E-1D65F58FE4AE}" srcOrd="0" destOrd="0" presId="urn:microsoft.com/office/officeart/2005/8/layout/pyramid1"/>
    <dgm:cxn modelId="{8FFF755B-D74C-4AE1-AB66-FBD8634F6F78}" type="presParOf" srcId="{6FA1F2A3-1448-4063-813E-1D65F58FE4AE}" destId="{53E671AC-F892-438B-8F58-35826807C071}" srcOrd="0" destOrd="0" presId="urn:microsoft.com/office/officeart/2005/8/layout/pyramid1"/>
    <dgm:cxn modelId="{7BD6B3AF-52D1-4AF4-BDBC-0224E972BDAC}" type="presParOf" srcId="{6FA1F2A3-1448-4063-813E-1D65F58FE4AE}" destId="{80A5B6DF-C006-4EEB-B968-076524FAB5F7}" srcOrd="1" destOrd="0" presId="urn:microsoft.com/office/officeart/2005/8/layout/pyramid1"/>
    <dgm:cxn modelId="{17ACF7C2-CE15-4EA0-B650-BA486C17B68D}" type="presParOf" srcId="{4F5D02CF-3CF5-44A2-A563-DCD65D4D3E67}" destId="{839986D2-77AD-4817-9E39-DF9EE42A5216}" srcOrd="1" destOrd="0" presId="urn:microsoft.com/office/officeart/2005/8/layout/pyramid1"/>
    <dgm:cxn modelId="{CEDDB1A7-6562-45E4-8574-872DDAF34A96}" type="presParOf" srcId="{839986D2-77AD-4817-9E39-DF9EE42A5216}" destId="{A5C77D20-06E2-4C79-895B-0F92E591D5B9}" srcOrd="0" destOrd="0" presId="urn:microsoft.com/office/officeart/2005/8/layout/pyramid1"/>
    <dgm:cxn modelId="{96C3C2E9-2700-4BB3-824E-70DE23F61C5C}" type="presParOf" srcId="{839986D2-77AD-4817-9E39-DF9EE42A5216}" destId="{40E99C02-7E9B-4411-AF99-8071644BD6DE}" srcOrd="1" destOrd="0" presId="urn:microsoft.com/office/officeart/2005/8/layout/pyramid1"/>
    <dgm:cxn modelId="{C6611D00-E36E-419E-94BA-1BBD5660EB46}" type="presParOf" srcId="{4F5D02CF-3CF5-44A2-A563-DCD65D4D3E67}" destId="{8C88A5B5-9387-4CF0-A380-B0A2229EDFB5}" srcOrd="2" destOrd="0" presId="urn:microsoft.com/office/officeart/2005/8/layout/pyramid1"/>
    <dgm:cxn modelId="{AA86BAB8-BC70-4D30-B1EC-EB45E15336D4}" type="presParOf" srcId="{8C88A5B5-9387-4CF0-A380-B0A2229EDFB5}" destId="{1F824B0A-1A2C-43E0-96E8-6240E23DC4B0}" srcOrd="0" destOrd="0" presId="urn:microsoft.com/office/officeart/2005/8/layout/pyramid1"/>
    <dgm:cxn modelId="{072F0D5D-7F61-449C-B9FB-7C4FB605F536}" type="presParOf" srcId="{8C88A5B5-9387-4CF0-A380-B0A2229EDFB5}" destId="{DB40E345-E200-451C-9DC2-AA74A437EDB3}" srcOrd="1" destOrd="0" presId="urn:microsoft.com/office/officeart/2005/8/layout/pyramid1"/>
    <dgm:cxn modelId="{6ECA1B4C-8192-4B5F-B6C1-2FB57EC30BE1}" type="presParOf" srcId="{4F5D02CF-3CF5-44A2-A563-DCD65D4D3E67}" destId="{BBEF2619-5DA4-4D0E-AC77-B64B6A259B0B}" srcOrd="3" destOrd="0" presId="urn:microsoft.com/office/officeart/2005/8/layout/pyramid1"/>
    <dgm:cxn modelId="{A3A4A58F-5C4E-44B6-B9EB-EE9258D7388E}" type="presParOf" srcId="{BBEF2619-5DA4-4D0E-AC77-B64B6A259B0B}" destId="{42B8477F-4EB6-414D-9E3D-9104E7D0550E}" srcOrd="0" destOrd="0" presId="urn:microsoft.com/office/officeart/2005/8/layout/pyramid1"/>
    <dgm:cxn modelId="{F69DF41F-7A91-4061-8591-D09433BFCDF5}" type="presParOf" srcId="{BBEF2619-5DA4-4D0E-AC77-B64B6A259B0B}" destId="{298E174E-D034-487C-9082-521BD38671F9}" srcOrd="1" destOrd="0" presId="urn:microsoft.com/office/officeart/2005/8/layout/pyramid1"/>
    <dgm:cxn modelId="{7DC840E8-A80D-4DFC-BDCB-E8A6F58DA114}" type="presParOf" srcId="{4F5D02CF-3CF5-44A2-A563-DCD65D4D3E67}" destId="{FC8AC785-D7A9-4F12-A1C2-BDA1EC7F058B}" srcOrd="4" destOrd="0" presId="urn:microsoft.com/office/officeart/2005/8/layout/pyramid1"/>
    <dgm:cxn modelId="{69D08A3A-0974-4958-AD28-581699ACA6CD}" type="presParOf" srcId="{FC8AC785-D7A9-4F12-A1C2-BDA1EC7F058B}" destId="{B25F52DB-F579-4F4F-90F9-3BF6E9620AE7}" srcOrd="0" destOrd="0" presId="urn:microsoft.com/office/officeart/2005/8/layout/pyramid1"/>
    <dgm:cxn modelId="{D542856F-DD8D-4EE6-AD7B-B4D3081571D1}" type="presParOf" srcId="{FC8AC785-D7A9-4F12-A1C2-BDA1EC7F058B}" destId="{9698CFA1-1BF2-4E28-A3C6-5E5EE405BDFD}" srcOrd="1" destOrd="0" presId="urn:microsoft.com/office/officeart/2005/8/layout/pyramid1"/>
    <dgm:cxn modelId="{D1FBE115-2E11-4A43-A593-49714A71852F}" type="presParOf" srcId="{4F5D02CF-3CF5-44A2-A563-DCD65D4D3E67}" destId="{356244EE-E379-4A6C-A694-71365CC8528F}" srcOrd="5" destOrd="0" presId="urn:microsoft.com/office/officeart/2005/8/layout/pyramid1"/>
    <dgm:cxn modelId="{1A12C82D-330C-4F3A-A9EB-39AEDFF72109}" type="presParOf" srcId="{356244EE-E379-4A6C-A694-71365CC8528F}" destId="{D4835712-5798-49AD-A507-A134366F40E2}" srcOrd="0" destOrd="0" presId="urn:microsoft.com/office/officeart/2005/8/layout/pyramid1"/>
    <dgm:cxn modelId="{7668790C-A6D5-4E2A-AAC6-FACBAF6098CB}" type="presParOf" srcId="{356244EE-E379-4A6C-A694-71365CC8528F}" destId="{11CA3191-8005-40B5-89C9-FFEA85011F2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راهنمای گردشگری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راهنمای گردشگری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راهنمایی گردشگری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B28BC031-58E6-4BEC-9F1C-73D50E038FEF}">
      <dgm:prSet/>
      <dgm:spPr/>
      <dgm:t>
        <a:bodyPr/>
        <a:lstStyle/>
        <a:p>
          <a:endParaRPr lang="en-US" dirty="0"/>
        </a:p>
      </dgm:t>
    </dgm:pt>
    <dgm:pt modelId="{03A6EBD2-25D8-4B11-BC63-5DF473F6A175}" type="parTrans" cxnId="{3A062294-E36C-491B-9512-C555D6EFFD26}">
      <dgm:prSet/>
      <dgm:spPr/>
      <dgm:t>
        <a:bodyPr/>
        <a:lstStyle/>
        <a:p>
          <a:endParaRPr lang="en-US"/>
        </a:p>
      </dgm:t>
    </dgm:pt>
    <dgm:pt modelId="{09F45AE0-B965-4A15-8CFA-BFC33D8F42DB}" type="sibTrans" cxnId="{3A062294-E36C-491B-9512-C555D6EFFD26}">
      <dgm:prSet/>
      <dgm:spPr/>
      <dgm:t>
        <a:bodyPr/>
        <a:lstStyle/>
        <a:p>
          <a:endParaRPr lang="en-US"/>
        </a:p>
      </dgm:t>
    </dgm:pt>
    <dgm:pt modelId="{948525F6-292C-4C82-8141-BD32162B57F2}">
      <dgm:prSet/>
      <dgm:spPr/>
      <dgm:t>
        <a:bodyPr/>
        <a:lstStyle/>
        <a:p>
          <a:pPr rtl="1"/>
          <a:r>
            <a:rPr lang="ar-SA" b="1" dirty="0" smtClean="0">
              <a:cs typeface="B Nazanin" panose="00000400000000000000" pitchFamily="2" charset="-78"/>
            </a:rPr>
            <a:t>راهنمای گردشگری </a:t>
          </a:r>
          <a:r>
            <a:rPr lang="fa-IR" b="1" dirty="0" smtClean="0">
              <a:cs typeface="B Nazanin" panose="00000400000000000000" pitchFamily="2" charset="-78"/>
            </a:rPr>
            <a:t> سطح 3</a:t>
          </a:r>
          <a:endParaRPr lang="en-US" dirty="0">
            <a:cs typeface="B Nazanin" panose="00000400000000000000" pitchFamily="2" charset="-78"/>
          </a:endParaRPr>
        </a:p>
      </dgm:t>
    </dgm:pt>
    <dgm:pt modelId="{0D97CC2E-E447-4A2B-AB10-5FF73FF492B9}" type="parTrans" cxnId="{0C22B47C-9423-4986-B80F-885817B63F14}">
      <dgm:prSet/>
      <dgm:spPr/>
      <dgm:t>
        <a:bodyPr/>
        <a:lstStyle/>
        <a:p>
          <a:endParaRPr lang="en-US"/>
        </a:p>
      </dgm:t>
    </dgm:pt>
    <dgm:pt modelId="{47E3CEF4-FFFC-4744-B8B5-46E675AD86E0}" type="sibTrans" cxnId="{0C22B47C-9423-4986-B80F-885817B63F14}">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F40101C-7205-4CBE-8797-6052843559C6}" type="pres">
      <dgm:prSet presAssocID="{DA087C53-32AE-47ED-B2D3-E4BE3C5533BE}" presName="acctBkgd" presStyleLbl="alignAcc1" presStyleIdx="0" presStyleCnt="1"/>
      <dgm:spPr/>
      <dgm:t>
        <a:bodyPr/>
        <a:lstStyle/>
        <a:p>
          <a:endParaRPr lang="en-US"/>
        </a:p>
      </dgm:t>
    </dgm:pt>
    <dgm:pt modelId="{EA0B2135-A36E-4B99-BA74-A09B6AA3FB72}" type="pres">
      <dgm:prSet presAssocID="{DA087C53-32AE-47ED-B2D3-E4BE3C5533BE}" presName="acctTx" presStyleLbl="alignAcc1" presStyleIdx="0" presStyleCnt="1">
        <dgm:presLayoutVars>
          <dgm:bulletEnabled val="1"/>
        </dgm:presLayoutVars>
      </dgm:prSet>
      <dgm:spPr/>
      <dgm:t>
        <a:bodyPr/>
        <a:lstStyle/>
        <a:p>
          <a:endParaRPr lang="en-US"/>
        </a:p>
      </dgm:t>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34E6D4B2-62EB-49C7-80EA-0BE668C95284}" type="presOf" srcId="{51C7D3D7-4925-45D8-B8D3-0C150FD69673}" destId="{A5C77D20-06E2-4C79-895B-0F92E591D5B9}" srcOrd="0" destOrd="0" presId="urn:microsoft.com/office/officeart/2005/8/layout/pyramid1"/>
    <dgm:cxn modelId="{C3C924E3-0E5B-486A-9D74-5E1685CA7786}" type="presOf" srcId="{BA8C25EA-9161-4062-A752-4670AE437685}" destId="{4705D800-ADFC-46E6-96E2-49CE6FC25680}"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0885219F-C8A7-4DE6-9E91-923158731B2B}" type="presOf" srcId="{948525F6-292C-4C82-8141-BD32162B57F2}" destId="{EA0B2135-A36E-4B99-BA74-A09B6AA3FB72}" srcOrd="1" destOrd="1" presId="urn:microsoft.com/office/officeart/2005/8/layout/pyramid1"/>
    <dgm:cxn modelId="{96EF59D2-CCB1-48C0-8FF8-D93BE5C7DCF6}" type="presOf" srcId="{2631C2D7-B020-42D6-800B-861020C68D51}" destId="{53E671AC-F892-438B-8F58-35826807C071}" srcOrd="0" destOrd="0" presId="urn:microsoft.com/office/officeart/2005/8/layout/pyramid1"/>
    <dgm:cxn modelId="{869FA0F4-C579-4A52-AB10-1689F3EFE5AC}" type="presOf" srcId="{C4D11AF6-BEEF-47D2-B0BF-7BF8350CA01D}" destId="{4F5D02CF-3CF5-44A2-A563-DCD65D4D3E67}" srcOrd="0" destOrd="0" presId="urn:microsoft.com/office/officeart/2005/8/layout/pyramid1"/>
    <dgm:cxn modelId="{C52FE8B6-80E8-423C-B731-2DC5139F1F55}" type="presOf" srcId="{DA087C53-32AE-47ED-B2D3-E4BE3C5533BE}" destId="{2560D2E1-7919-4A46-A18B-72F6A4D80F8E}" srcOrd="0" destOrd="0" presId="urn:microsoft.com/office/officeart/2005/8/layout/pyramid1"/>
    <dgm:cxn modelId="{6CC98D32-C3A9-4B31-AED7-EB18749DEC64}" type="presOf" srcId="{BC796A79-57EA-4267-8E01-45A11E22516F}" destId="{298E174E-D034-487C-9082-521BD38671F9}" srcOrd="1" destOrd="0" presId="urn:microsoft.com/office/officeart/2005/8/layout/pyramid1"/>
    <dgm:cxn modelId="{E02579B1-0829-4A91-8C81-B47DF4AC08D8}" type="presOf" srcId="{588F9E15-1A89-44F7-8B95-FDAC0F5AFE8B}" destId="{9698CFA1-1BF2-4E28-A3C6-5E5EE405BDFD}" srcOrd="1" destOrd="0" presId="urn:microsoft.com/office/officeart/2005/8/layout/pyramid1"/>
    <dgm:cxn modelId="{D26B32CC-1BD3-4D17-8ACE-B9BC88AE2453}" type="presOf" srcId="{51C7D3D7-4925-45D8-B8D3-0C150FD69673}" destId="{40E99C02-7E9B-4411-AF99-8071644BD6DE}" srcOrd="1" destOrd="0" presId="urn:microsoft.com/office/officeart/2005/8/layout/pyramid1"/>
    <dgm:cxn modelId="{D62FBF9D-30B9-4A13-B583-68F511B5693B}" type="presOf" srcId="{2631C2D7-B020-42D6-800B-861020C68D51}" destId="{80A5B6DF-C006-4EEB-B968-076524FAB5F7}" srcOrd="1" destOrd="0" presId="urn:microsoft.com/office/officeart/2005/8/layout/pyramid1"/>
    <dgm:cxn modelId="{807806BC-DF79-4FC4-85B2-9357F8B46CFD}" type="presOf" srcId="{588F9E15-1A89-44F7-8B95-FDAC0F5AFE8B}" destId="{B25F52DB-F579-4F4F-90F9-3BF6E9620AE7}" srcOrd="0" destOrd="0" presId="urn:microsoft.com/office/officeart/2005/8/layout/pyramid1"/>
    <dgm:cxn modelId="{0C22B47C-9423-4986-B80F-885817B63F14}" srcId="{DA087C53-32AE-47ED-B2D3-E4BE3C5533BE}" destId="{948525F6-292C-4C82-8141-BD32162B57F2}" srcOrd="1" destOrd="0" parTransId="{0D97CC2E-E447-4A2B-AB10-5FF73FF492B9}" sibTransId="{47E3CEF4-FFFC-4744-B8B5-46E675AD86E0}"/>
    <dgm:cxn modelId="{7C79E6AB-4858-4272-89B1-816B5FEEC3E7}" srcId="{C4D11AF6-BEEF-47D2-B0BF-7BF8350CA01D}" destId="{DA087C53-32AE-47ED-B2D3-E4BE3C5533BE}" srcOrd="2" destOrd="0" parTransId="{782DE4A8-1273-4586-AE36-3CDC623A02F3}" sibTransId="{57E94A26-90E0-420B-A994-3839A9096C6A}"/>
    <dgm:cxn modelId="{3F01F293-885B-485D-BC5C-8C1C5B78AF5F}" type="presOf" srcId="{B28BC031-58E6-4BEC-9F1C-73D50E038FEF}" destId="{EA0B2135-A36E-4B99-BA74-A09B6AA3FB72}" srcOrd="1" destOrd="0" presId="urn:microsoft.com/office/officeart/2005/8/layout/pyramid1"/>
    <dgm:cxn modelId="{4B79FC2C-8DC9-4F4B-9C35-B54CB5F24F45}" type="presOf" srcId="{DA087C53-32AE-47ED-B2D3-E4BE3C5533BE}" destId="{60A0C1E8-05F0-445E-956B-765A20CD26F8}" srcOrd="1" destOrd="0" presId="urn:microsoft.com/office/officeart/2005/8/layout/pyramid1"/>
    <dgm:cxn modelId="{3A062294-E36C-491B-9512-C555D6EFFD26}" srcId="{DA087C53-32AE-47ED-B2D3-E4BE3C5533BE}" destId="{B28BC031-58E6-4BEC-9F1C-73D50E038FEF}" srcOrd="0" destOrd="0" parTransId="{03A6EBD2-25D8-4B11-BC63-5DF473F6A175}" sibTransId="{09F45AE0-B965-4A15-8CFA-BFC33D8F42DB}"/>
    <dgm:cxn modelId="{59ABBBAD-790F-428A-8FAA-5B683A4AAF95}" srcId="{C4D11AF6-BEEF-47D2-B0BF-7BF8350CA01D}" destId="{BA8C25EA-9161-4062-A752-4670AE437685}" srcOrd="5" destOrd="0" parTransId="{DF560316-0912-4934-BF9E-894C550134C9}" sibTransId="{3DB83EF8-869B-45AF-914A-A5CB94438D48}"/>
    <dgm:cxn modelId="{439D7556-34EA-4381-88A2-6B14422286D5}" type="presOf" srcId="{BC796A79-57EA-4267-8E01-45A11E22516F}" destId="{42B8477F-4EB6-414D-9E3D-9104E7D0550E}" srcOrd="0" destOrd="0" presId="urn:microsoft.com/office/officeart/2005/8/layout/pyramid1"/>
    <dgm:cxn modelId="{C5C231C6-0E33-40DD-B062-BA4CC2AEF4E3}" type="presOf" srcId="{B28BC031-58E6-4BEC-9F1C-73D50E038FEF}" destId="{2F40101C-7205-4CBE-8797-6052843559C6}" srcOrd="0" destOrd="0" presId="urn:microsoft.com/office/officeart/2005/8/layout/pyramid1"/>
    <dgm:cxn modelId="{253C0208-DF95-4971-AB3A-6E94251327A3}" type="presOf" srcId="{BA8C25EA-9161-4062-A752-4670AE437685}" destId="{86056DB3-A1DF-48A7-91D0-0316C9925D12}"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766FF2F5-E0E7-4632-85F7-423C645B8BB0}" type="presOf" srcId="{948525F6-292C-4C82-8141-BD32162B57F2}" destId="{2F40101C-7205-4CBE-8797-6052843559C6}" srcOrd="0" destOrd="1"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81BC4C7B-D914-42E3-A62C-A8D35016E519}" type="presParOf" srcId="{4F5D02CF-3CF5-44A2-A563-DCD65D4D3E67}" destId="{6FA1F2A3-1448-4063-813E-1D65F58FE4AE}" srcOrd="0" destOrd="0" presId="urn:microsoft.com/office/officeart/2005/8/layout/pyramid1"/>
    <dgm:cxn modelId="{EC39A3E4-3DBD-444C-9FBA-1EC71F683ED5}" type="presParOf" srcId="{6FA1F2A3-1448-4063-813E-1D65F58FE4AE}" destId="{53E671AC-F892-438B-8F58-35826807C071}" srcOrd="0" destOrd="0" presId="urn:microsoft.com/office/officeart/2005/8/layout/pyramid1"/>
    <dgm:cxn modelId="{A2BE3D92-592D-4F38-9B4B-27D29A79ECC2}" type="presParOf" srcId="{6FA1F2A3-1448-4063-813E-1D65F58FE4AE}" destId="{80A5B6DF-C006-4EEB-B968-076524FAB5F7}" srcOrd="1" destOrd="0" presId="urn:microsoft.com/office/officeart/2005/8/layout/pyramid1"/>
    <dgm:cxn modelId="{CB6EF9F1-C0E5-4F4C-AB54-783C8DDDC22E}" type="presParOf" srcId="{4F5D02CF-3CF5-44A2-A563-DCD65D4D3E67}" destId="{839986D2-77AD-4817-9E39-DF9EE42A5216}" srcOrd="1" destOrd="0" presId="urn:microsoft.com/office/officeart/2005/8/layout/pyramid1"/>
    <dgm:cxn modelId="{513A30A8-7C06-4BBC-8585-4FF2985281A7}" type="presParOf" srcId="{839986D2-77AD-4817-9E39-DF9EE42A5216}" destId="{A5C77D20-06E2-4C79-895B-0F92E591D5B9}" srcOrd="0" destOrd="0" presId="urn:microsoft.com/office/officeart/2005/8/layout/pyramid1"/>
    <dgm:cxn modelId="{1587FCD6-F9C7-4EE3-A96A-DFEFC41CD8D0}" type="presParOf" srcId="{839986D2-77AD-4817-9E39-DF9EE42A5216}" destId="{40E99C02-7E9B-4411-AF99-8071644BD6DE}" srcOrd="1" destOrd="0" presId="urn:microsoft.com/office/officeart/2005/8/layout/pyramid1"/>
    <dgm:cxn modelId="{608841CA-D3AF-41CB-833A-6E2C59F2DCCD}" type="presParOf" srcId="{4F5D02CF-3CF5-44A2-A563-DCD65D4D3E67}" destId="{41DAD879-BD0A-46A2-B12B-B2090BDC3BB5}" srcOrd="2" destOrd="0" presId="urn:microsoft.com/office/officeart/2005/8/layout/pyramid1"/>
    <dgm:cxn modelId="{A3F9D03A-FF81-4B56-BE07-0AE6F8568307}" type="presParOf" srcId="{41DAD879-BD0A-46A2-B12B-B2090BDC3BB5}" destId="{2F40101C-7205-4CBE-8797-6052843559C6}" srcOrd="0" destOrd="0" presId="urn:microsoft.com/office/officeart/2005/8/layout/pyramid1"/>
    <dgm:cxn modelId="{4250A6E4-E9DF-442F-9B7E-584DA9C7EB1D}" type="presParOf" srcId="{41DAD879-BD0A-46A2-B12B-B2090BDC3BB5}" destId="{EA0B2135-A36E-4B99-BA74-A09B6AA3FB72}" srcOrd="1" destOrd="0" presId="urn:microsoft.com/office/officeart/2005/8/layout/pyramid1"/>
    <dgm:cxn modelId="{3FE303F2-A826-4219-A770-3192ED9CCA11}" type="presParOf" srcId="{41DAD879-BD0A-46A2-B12B-B2090BDC3BB5}" destId="{2560D2E1-7919-4A46-A18B-72F6A4D80F8E}" srcOrd="2" destOrd="0" presId="urn:microsoft.com/office/officeart/2005/8/layout/pyramid1"/>
    <dgm:cxn modelId="{5602F662-DB40-432F-A46C-905CBC99C29C}" type="presParOf" srcId="{41DAD879-BD0A-46A2-B12B-B2090BDC3BB5}" destId="{60A0C1E8-05F0-445E-956B-765A20CD26F8}" srcOrd="3" destOrd="0" presId="urn:microsoft.com/office/officeart/2005/8/layout/pyramid1"/>
    <dgm:cxn modelId="{AC3A2F32-8199-4EC9-A3C0-E6D5C3DA1B1A}" type="presParOf" srcId="{4F5D02CF-3CF5-44A2-A563-DCD65D4D3E67}" destId="{BBEF2619-5DA4-4D0E-AC77-B64B6A259B0B}" srcOrd="3" destOrd="0" presId="urn:microsoft.com/office/officeart/2005/8/layout/pyramid1"/>
    <dgm:cxn modelId="{DD7169FE-8D53-4177-A985-5C077D61E1BD}" type="presParOf" srcId="{BBEF2619-5DA4-4D0E-AC77-B64B6A259B0B}" destId="{42B8477F-4EB6-414D-9E3D-9104E7D0550E}" srcOrd="0" destOrd="0" presId="urn:microsoft.com/office/officeart/2005/8/layout/pyramid1"/>
    <dgm:cxn modelId="{3053BB82-409F-44B1-BF78-E3C04BB518AB}" type="presParOf" srcId="{BBEF2619-5DA4-4D0E-AC77-B64B6A259B0B}" destId="{298E174E-D034-487C-9082-521BD38671F9}" srcOrd="1" destOrd="0" presId="urn:microsoft.com/office/officeart/2005/8/layout/pyramid1"/>
    <dgm:cxn modelId="{45C80FFC-0D6D-4607-BB86-30C0570B3350}" type="presParOf" srcId="{4F5D02CF-3CF5-44A2-A563-DCD65D4D3E67}" destId="{FC8AC785-D7A9-4F12-A1C2-BDA1EC7F058B}" srcOrd="4" destOrd="0" presId="urn:microsoft.com/office/officeart/2005/8/layout/pyramid1"/>
    <dgm:cxn modelId="{3964A405-79C5-471E-B065-93770FCB8617}" type="presParOf" srcId="{FC8AC785-D7A9-4F12-A1C2-BDA1EC7F058B}" destId="{B25F52DB-F579-4F4F-90F9-3BF6E9620AE7}" srcOrd="0" destOrd="0" presId="urn:microsoft.com/office/officeart/2005/8/layout/pyramid1"/>
    <dgm:cxn modelId="{E546FFC7-6801-4B77-89EF-856193271141}" type="presParOf" srcId="{FC8AC785-D7A9-4F12-A1C2-BDA1EC7F058B}" destId="{9698CFA1-1BF2-4E28-A3C6-5E5EE405BDFD}" srcOrd="1" destOrd="0" presId="urn:microsoft.com/office/officeart/2005/8/layout/pyramid1"/>
    <dgm:cxn modelId="{65E801B9-866D-4D75-8FD7-2772FD3E7A29}" type="presParOf" srcId="{4F5D02CF-3CF5-44A2-A563-DCD65D4D3E67}" destId="{72790EC6-AF40-495D-BBAD-C605356E4EB9}" srcOrd="5" destOrd="0" presId="urn:microsoft.com/office/officeart/2005/8/layout/pyramid1"/>
    <dgm:cxn modelId="{AD3E3E07-93DC-4F16-B6BB-3DA176170CA5}" type="presParOf" srcId="{72790EC6-AF40-495D-BBAD-C605356E4EB9}" destId="{4705D800-ADFC-46E6-96E2-49CE6FC25680}" srcOrd="0" destOrd="0" presId="urn:microsoft.com/office/officeart/2005/8/layout/pyramid1"/>
    <dgm:cxn modelId="{FCC9281B-D1A8-4FB5-91CB-A51A51566BA9}" type="presParOf" srcId="{72790EC6-AF40-495D-BBAD-C605356E4EB9}" destId="{86056DB3-A1DF-48A7-91D0-0316C9925D12}" srcOrd="1" destOrd="0" presId="urn:microsoft.com/office/officeart/2005/8/layout/pyramid1"/>
  </dgm:cxnLst>
  <dgm:bg>
    <a:blipFill>
      <a:blip xmlns:r="http://schemas.openxmlformats.org/officeDocument/2006/relationships" r:embed="rId1">
        <a:alphaModFix amt="36000"/>
      </a:blip>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9B51DD8-B9DC-438D-BC72-63802E72AC4D}" srcId="{C4D11AF6-BEEF-47D2-B0BF-7BF8350CA01D}" destId="{2631C2D7-B020-42D6-800B-861020C68D51}" srcOrd="0" destOrd="0" parTransId="{E1569C03-6FA9-4B0C-8DEC-B5C3D7B97971}" sibTransId="{46D3FDD6-CB43-45BE-83BA-6A1929E19374}"/>
    <dgm:cxn modelId="{B821709A-7032-4F95-A36E-D4B5BA86C7CC}" type="presOf" srcId="{2631C2D7-B020-42D6-800B-861020C68D51}" destId="{53E671AC-F892-438B-8F58-35826807C071}" srcOrd="0" destOrd="0" presId="urn:microsoft.com/office/officeart/2005/8/layout/pyramid1"/>
    <dgm:cxn modelId="{C41D8655-D37E-47E8-A417-4AB9B90E0A82}" type="presOf" srcId="{51C7D3D7-4925-45D8-B8D3-0C150FD69673}" destId="{A5C77D20-06E2-4C79-895B-0F92E591D5B9}" srcOrd="0" destOrd="0" presId="urn:microsoft.com/office/officeart/2005/8/layout/pyramid1"/>
    <dgm:cxn modelId="{709BDC3F-1126-45B3-9306-8E9F3B4B8C4C}" type="presOf" srcId="{143ADFEE-E716-41FF-9A7E-C4C1C2BAA45E}" destId="{11CA3191-8005-40B5-89C9-FFEA85011F2B}" srcOrd="1" destOrd="0" presId="urn:microsoft.com/office/officeart/2005/8/layout/pyramid1"/>
    <dgm:cxn modelId="{22BB1A25-2103-4366-A9D9-7DA122EDFC6E}" type="presOf" srcId="{588F9E15-1A89-44F7-8B95-FDAC0F5AFE8B}" destId="{9698CFA1-1BF2-4E28-A3C6-5E5EE405BDFD}" srcOrd="1" destOrd="0" presId="urn:microsoft.com/office/officeart/2005/8/layout/pyramid1"/>
    <dgm:cxn modelId="{976BD721-04FB-420E-B35C-32EF4C39C302}" type="presOf" srcId="{51C7D3D7-4925-45D8-B8D3-0C150FD69673}" destId="{40E99C02-7E9B-4411-AF99-8071644BD6DE}" srcOrd="1" destOrd="0" presId="urn:microsoft.com/office/officeart/2005/8/layout/pyramid1"/>
    <dgm:cxn modelId="{277B238F-50E9-47CC-9B0B-475F15AF78AB}" type="presOf" srcId="{588F9E15-1A89-44F7-8B95-FDAC0F5AFE8B}" destId="{B25F52DB-F579-4F4F-90F9-3BF6E9620AE7}"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D29E2454-C4A1-4AE4-A7D5-64502CF58792}" srcId="{C4D11AF6-BEEF-47D2-B0BF-7BF8350CA01D}" destId="{027A9672-A6F8-43C1-BDF9-0AF62E4310B5}" srcOrd="2" destOrd="0" parTransId="{30BB8756-7C97-4D05-A03B-B0125E12E354}" sibTransId="{9BBE3EBD-3CC9-4ACA-BDB5-CFBD73ACEE9C}"/>
    <dgm:cxn modelId="{69BE8E8C-D07E-4143-AE24-430BEABC1364}" type="presOf" srcId="{027A9672-A6F8-43C1-BDF9-0AF62E4310B5}" destId="{DB40E345-E200-451C-9DC2-AA74A437EDB3}" srcOrd="1" destOrd="0" presId="urn:microsoft.com/office/officeart/2005/8/layout/pyramid1"/>
    <dgm:cxn modelId="{CD0291E2-768E-4482-A0A5-71BAEC27B297}" type="presOf" srcId="{027A9672-A6F8-43C1-BDF9-0AF62E4310B5}" destId="{1F824B0A-1A2C-43E0-96E8-6240E23DC4B0}" srcOrd="0" destOrd="0" presId="urn:microsoft.com/office/officeart/2005/8/layout/pyramid1"/>
    <dgm:cxn modelId="{78CF8284-BAC8-4AF6-A365-4C71CBA3C525}" type="presOf" srcId="{BC796A79-57EA-4267-8E01-45A11E22516F}" destId="{298E174E-D034-487C-9082-521BD38671F9}"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33510171-81FE-439A-BCDA-539F62FBFEDA}" type="presOf" srcId="{143ADFEE-E716-41FF-9A7E-C4C1C2BAA45E}" destId="{D4835712-5798-49AD-A507-A134366F40E2}" srcOrd="0" destOrd="0" presId="urn:microsoft.com/office/officeart/2005/8/layout/pyramid1"/>
    <dgm:cxn modelId="{6228C0FF-8BD6-45C7-87F8-1C3CEA246CBF}" type="presOf" srcId="{BC796A79-57EA-4267-8E01-45A11E22516F}" destId="{42B8477F-4EB6-414D-9E3D-9104E7D0550E}" srcOrd="0" destOrd="0" presId="urn:microsoft.com/office/officeart/2005/8/layout/pyramid1"/>
    <dgm:cxn modelId="{4A7FA728-3832-4ECA-8054-02E5CA6B59E3}" type="presOf" srcId="{2631C2D7-B020-42D6-800B-861020C68D51}" destId="{80A5B6DF-C006-4EEB-B968-076524FAB5F7}" srcOrd="1" destOrd="0" presId="urn:microsoft.com/office/officeart/2005/8/layout/pyramid1"/>
    <dgm:cxn modelId="{BC5A0629-74A6-4A68-90D5-09B1D7354271}" type="presOf" srcId="{C4D11AF6-BEEF-47D2-B0BF-7BF8350CA01D}" destId="{4F5D02CF-3CF5-44A2-A563-DCD65D4D3E67}" srcOrd="0" destOrd="0" presId="urn:microsoft.com/office/officeart/2005/8/layout/pyramid1"/>
    <dgm:cxn modelId="{61740FBC-C1FC-405D-9C2A-EAA43874C31E}" type="presParOf" srcId="{4F5D02CF-3CF5-44A2-A563-DCD65D4D3E67}" destId="{6FA1F2A3-1448-4063-813E-1D65F58FE4AE}" srcOrd="0" destOrd="0" presId="urn:microsoft.com/office/officeart/2005/8/layout/pyramid1"/>
    <dgm:cxn modelId="{6AFA2537-935C-4D5C-818D-642BF4FE92F4}" type="presParOf" srcId="{6FA1F2A3-1448-4063-813E-1D65F58FE4AE}" destId="{53E671AC-F892-438B-8F58-35826807C071}" srcOrd="0" destOrd="0" presId="urn:microsoft.com/office/officeart/2005/8/layout/pyramid1"/>
    <dgm:cxn modelId="{9AA3C940-BFC5-4021-A77D-99F5C8BFF12B}" type="presParOf" srcId="{6FA1F2A3-1448-4063-813E-1D65F58FE4AE}" destId="{80A5B6DF-C006-4EEB-B968-076524FAB5F7}" srcOrd="1" destOrd="0" presId="urn:microsoft.com/office/officeart/2005/8/layout/pyramid1"/>
    <dgm:cxn modelId="{F43B5675-BC99-4A81-9958-63E4AD65BE9E}" type="presParOf" srcId="{4F5D02CF-3CF5-44A2-A563-DCD65D4D3E67}" destId="{839986D2-77AD-4817-9E39-DF9EE42A5216}" srcOrd="1" destOrd="0" presId="urn:microsoft.com/office/officeart/2005/8/layout/pyramid1"/>
    <dgm:cxn modelId="{08C03DAD-88F6-41C0-BF2B-E17AA7C79460}" type="presParOf" srcId="{839986D2-77AD-4817-9E39-DF9EE42A5216}" destId="{A5C77D20-06E2-4C79-895B-0F92E591D5B9}" srcOrd="0" destOrd="0" presId="urn:microsoft.com/office/officeart/2005/8/layout/pyramid1"/>
    <dgm:cxn modelId="{74C19C68-7A08-4F95-8ADF-7DB6A1BFF1FD}" type="presParOf" srcId="{839986D2-77AD-4817-9E39-DF9EE42A5216}" destId="{40E99C02-7E9B-4411-AF99-8071644BD6DE}" srcOrd="1" destOrd="0" presId="urn:microsoft.com/office/officeart/2005/8/layout/pyramid1"/>
    <dgm:cxn modelId="{C54CE644-C4D4-4A0E-B7CF-6CA71F1EB3CC}" type="presParOf" srcId="{4F5D02CF-3CF5-44A2-A563-DCD65D4D3E67}" destId="{8C88A5B5-9387-4CF0-A380-B0A2229EDFB5}" srcOrd="2" destOrd="0" presId="urn:microsoft.com/office/officeart/2005/8/layout/pyramid1"/>
    <dgm:cxn modelId="{04FB64C1-E5E5-4587-A26E-4A7E22EA9AD5}" type="presParOf" srcId="{8C88A5B5-9387-4CF0-A380-B0A2229EDFB5}" destId="{1F824B0A-1A2C-43E0-96E8-6240E23DC4B0}" srcOrd="0" destOrd="0" presId="urn:microsoft.com/office/officeart/2005/8/layout/pyramid1"/>
    <dgm:cxn modelId="{F289E489-BAD7-4CB9-B939-69CCA4B9136C}" type="presParOf" srcId="{8C88A5B5-9387-4CF0-A380-B0A2229EDFB5}" destId="{DB40E345-E200-451C-9DC2-AA74A437EDB3}" srcOrd="1" destOrd="0" presId="urn:microsoft.com/office/officeart/2005/8/layout/pyramid1"/>
    <dgm:cxn modelId="{FAAF6BE8-826D-4EE0-B79A-D118662CAE2B}" type="presParOf" srcId="{4F5D02CF-3CF5-44A2-A563-DCD65D4D3E67}" destId="{BBEF2619-5DA4-4D0E-AC77-B64B6A259B0B}" srcOrd="3" destOrd="0" presId="urn:microsoft.com/office/officeart/2005/8/layout/pyramid1"/>
    <dgm:cxn modelId="{2B02356E-892F-48C7-91AA-867C99693511}" type="presParOf" srcId="{BBEF2619-5DA4-4D0E-AC77-B64B6A259B0B}" destId="{42B8477F-4EB6-414D-9E3D-9104E7D0550E}" srcOrd="0" destOrd="0" presId="urn:microsoft.com/office/officeart/2005/8/layout/pyramid1"/>
    <dgm:cxn modelId="{8BFAC29D-2429-4078-A301-47A449DEAE86}" type="presParOf" srcId="{BBEF2619-5DA4-4D0E-AC77-B64B6A259B0B}" destId="{298E174E-D034-487C-9082-521BD38671F9}" srcOrd="1" destOrd="0" presId="urn:microsoft.com/office/officeart/2005/8/layout/pyramid1"/>
    <dgm:cxn modelId="{445DD8FA-EB76-43A6-AC5C-B1F5B753074F}" type="presParOf" srcId="{4F5D02CF-3CF5-44A2-A563-DCD65D4D3E67}" destId="{FC8AC785-D7A9-4F12-A1C2-BDA1EC7F058B}" srcOrd="4" destOrd="0" presId="urn:microsoft.com/office/officeart/2005/8/layout/pyramid1"/>
    <dgm:cxn modelId="{821447DA-5B45-4341-927B-EFBB272B9DA7}" type="presParOf" srcId="{FC8AC785-D7A9-4F12-A1C2-BDA1EC7F058B}" destId="{B25F52DB-F579-4F4F-90F9-3BF6E9620AE7}" srcOrd="0" destOrd="0" presId="urn:microsoft.com/office/officeart/2005/8/layout/pyramid1"/>
    <dgm:cxn modelId="{C0CABA17-7073-4DCC-A49B-86BF98A73DD7}" type="presParOf" srcId="{FC8AC785-D7A9-4F12-A1C2-BDA1EC7F058B}" destId="{9698CFA1-1BF2-4E28-A3C6-5E5EE405BDFD}" srcOrd="1" destOrd="0" presId="urn:microsoft.com/office/officeart/2005/8/layout/pyramid1"/>
    <dgm:cxn modelId="{FEB02F56-DD69-4DE8-9182-E5EE6587FBFA}" type="presParOf" srcId="{4F5D02CF-3CF5-44A2-A563-DCD65D4D3E67}" destId="{356244EE-E379-4A6C-A694-71365CC8528F}" srcOrd="5" destOrd="0" presId="urn:microsoft.com/office/officeart/2005/8/layout/pyramid1"/>
    <dgm:cxn modelId="{228336B8-5C2A-439D-B015-E12D2C76CB53}" type="presParOf" srcId="{356244EE-E379-4A6C-A694-71365CC8528F}" destId="{D4835712-5798-49AD-A507-A134366F40E2}" srcOrd="0" destOrd="0" presId="urn:microsoft.com/office/officeart/2005/8/layout/pyramid1"/>
    <dgm:cxn modelId="{A8CFEAE8-A24F-48DC-BB71-A5A674268121}"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045DFC8E-476C-40A4-89A7-F1D5F39A9147}">
      <dgm:prSet/>
      <dgm:spPr/>
      <dgm:t>
        <a:bodyPr/>
        <a:lstStyle/>
        <a:p>
          <a:endParaRPr lang="en-US" dirty="0"/>
        </a:p>
      </dgm:t>
    </dgm:pt>
    <dgm:pt modelId="{F2F9F281-2805-43AC-8EAF-FC93415D6A30}" type="parTrans" cxnId="{F833A3BE-5F68-4E03-A298-01AFD88325D7}">
      <dgm:prSet/>
      <dgm:spPr/>
      <dgm:t>
        <a:bodyPr/>
        <a:lstStyle/>
        <a:p>
          <a:endParaRPr lang="en-US"/>
        </a:p>
      </dgm:t>
    </dgm:pt>
    <dgm:pt modelId="{7AADCD26-A82B-4DF8-8C3E-19E2CCB2EC17}" type="sibTrans" cxnId="{F833A3BE-5F68-4E03-A298-01AFD88325D7}">
      <dgm:prSet/>
      <dgm:spPr/>
      <dgm:t>
        <a:bodyPr/>
        <a:lstStyle/>
        <a:p>
          <a:endParaRPr lang="en-US"/>
        </a:p>
      </dgm:t>
    </dgm:pt>
    <dgm:pt modelId="{EE3EA267-6699-488E-8FEE-E35C568891A6}">
      <dgm:prSet/>
      <dgm:spPr/>
      <dgm:t>
        <a:bodyPr/>
        <a:lstStyle/>
        <a:p>
          <a:pPr rtl="1"/>
          <a:r>
            <a:rPr lang="ar-SA" b="1" dirty="0" smtClean="0">
              <a:cs typeface="B Nazanin" panose="00000400000000000000" pitchFamily="2" charset="-78"/>
            </a:rPr>
            <a:t>دروس تئوری (درجه 3) یا  لیسانس تربیت بدنی یا مدرک مربیگری یکی از رشته­های ورزشی</a:t>
          </a:r>
          <a:endParaRPr lang="en-US" dirty="0">
            <a:cs typeface="B Nazanin" panose="00000400000000000000" pitchFamily="2" charset="-78"/>
          </a:endParaRPr>
        </a:p>
      </dgm:t>
    </dgm:pt>
    <dgm:pt modelId="{0A58C6D4-5371-455A-83F2-BCD285A0EC76}" type="parTrans" cxnId="{853D7638-D896-4A5E-92ED-2B22AEA41AD8}">
      <dgm:prSet/>
      <dgm:spPr/>
      <dgm:t>
        <a:bodyPr/>
        <a:lstStyle/>
        <a:p>
          <a:endParaRPr lang="en-US"/>
        </a:p>
      </dgm:t>
    </dgm:pt>
    <dgm:pt modelId="{3679A488-6CF8-490D-A1FC-D0EA9066187E}" type="sibTrans" cxnId="{853D7638-D896-4A5E-92ED-2B22AEA41AD8}">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4E856CA6-6342-4E4D-B59F-56AD51FAF411}" type="presOf" srcId="{2631C2D7-B020-42D6-800B-861020C68D51}" destId="{53E671AC-F892-438B-8F58-35826807C071}"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2A88018D-BAE3-4482-BA7E-FA0BC077E58C}" type="presOf" srcId="{588F9E15-1A89-44F7-8B95-FDAC0F5AFE8B}" destId="{9698CFA1-1BF2-4E28-A3C6-5E5EE405BDFD}" srcOrd="1" destOrd="0" presId="urn:microsoft.com/office/officeart/2005/8/layout/pyramid1"/>
    <dgm:cxn modelId="{69BBEB83-42E3-4955-8EA9-006FF0A5EFC0}" type="presOf" srcId="{2631C2D7-B020-42D6-800B-861020C68D51}" destId="{80A5B6DF-C006-4EEB-B968-076524FAB5F7}" srcOrd="1" destOrd="0" presId="urn:microsoft.com/office/officeart/2005/8/layout/pyramid1"/>
    <dgm:cxn modelId="{03B1ED92-0AC5-4958-9718-A33163A00715}" type="presOf" srcId="{045DFC8E-476C-40A4-89A7-F1D5F39A9147}" destId="{EB8EA5E0-A2ED-471C-AC1D-BF22FA1B1CBC}" srcOrd="1" destOrd="0" presId="urn:microsoft.com/office/officeart/2005/8/layout/pyramid1"/>
    <dgm:cxn modelId="{89DDDF97-20C4-4B83-96D9-6809D552D640}" type="presOf" srcId="{DA087C53-32AE-47ED-B2D3-E4BE3C5533BE}" destId="{2560D2E1-7919-4A46-A18B-72F6A4D80F8E}" srcOrd="0" destOrd="0" presId="urn:microsoft.com/office/officeart/2005/8/layout/pyramid1"/>
    <dgm:cxn modelId="{2DC63FAF-7D36-4AAF-916C-1E58C924D9BE}" type="presOf" srcId="{51C7D3D7-4925-45D8-B8D3-0C150FD69673}" destId="{40E99C02-7E9B-4411-AF99-8071644BD6DE}" srcOrd="1" destOrd="0" presId="urn:microsoft.com/office/officeart/2005/8/layout/pyramid1"/>
    <dgm:cxn modelId="{6DB8D83B-9A4C-4766-87C3-7C444D44BAB5}" type="presOf" srcId="{EE3EA267-6699-488E-8FEE-E35C568891A6}" destId="{EB8EA5E0-A2ED-471C-AC1D-BF22FA1B1CBC}" srcOrd="1" destOrd="1" presId="urn:microsoft.com/office/officeart/2005/8/layout/pyramid1"/>
    <dgm:cxn modelId="{67B26A2E-FE1F-49C5-B7FD-A99E0CA1AA8A}" type="presOf" srcId="{51C7D3D7-4925-45D8-B8D3-0C150FD69673}" destId="{A5C77D20-06E2-4C79-895B-0F92E591D5B9}" srcOrd="0" destOrd="0" presId="urn:microsoft.com/office/officeart/2005/8/layout/pyramid1"/>
    <dgm:cxn modelId="{853D7638-D896-4A5E-92ED-2B22AEA41AD8}" srcId="{BA8C25EA-9161-4062-A752-4670AE437685}" destId="{EE3EA267-6699-488E-8FEE-E35C568891A6}" srcOrd="1" destOrd="0" parTransId="{0A58C6D4-5371-455A-83F2-BCD285A0EC76}" sibTransId="{3679A488-6CF8-490D-A1FC-D0EA9066187E}"/>
    <dgm:cxn modelId="{D69439FC-80D5-4A85-BB09-90DA1CA4E255}" type="presOf" srcId="{DA087C53-32AE-47ED-B2D3-E4BE3C5533BE}" destId="{60A0C1E8-05F0-445E-956B-765A20CD26F8}" srcOrd="1" destOrd="0" presId="urn:microsoft.com/office/officeart/2005/8/layout/pyramid1"/>
    <dgm:cxn modelId="{D64E6B06-3F62-4ED5-847A-8867E28727E6}" type="presOf" srcId="{BA8C25EA-9161-4062-A752-4670AE437685}" destId="{4705D800-ADFC-46E6-96E2-49CE6FC25680}" srcOrd="0" destOrd="0" presId="urn:microsoft.com/office/officeart/2005/8/layout/pyramid1"/>
    <dgm:cxn modelId="{018798A2-99AE-4C9A-AB8E-1C29769F6F25}" type="presOf" srcId="{EE3EA267-6699-488E-8FEE-E35C568891A6}" destId="{9261FFC9-A05B-4A00-8072-EAD0BD165664}" srcOrd="0" destOrd="1" presId="urn:microsoft.com/office/officeart/2005/8/layout/pyramid1"/>
    <dgm:cxn modelId="{23A2C45E-FC05-466F-B310-ADDF316F9847}" type="presOf" srcId="{BA8C25EA-9161-4062-A752-4670AE437685}" destId="{86056DB3-A1DF-48A7-91D0-0316C9925D12}"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0B650986-83C1-4267-B6A8-CE48B3A762BC}" srcId="{C4D11AF6-BEEF-47D2-B0BF-7BF8350CA01D}" destId="{BC796A79-57EA-4267-8E01-45A11E22516F}" srcOrd="3" destOrd="0" parTransId="{7171306B-1816-482F-A95D-8E87B752DA87}" sibTransId="{2721F56D-A9DC-4A58-88C1-8F261655E6DE}"/>
    <dgm:cxn modelId="{CE842321-6D7F-4D64-8603-182CE68339E0}" type="presOf" srcId="{588F9E15-1A89-44F7-8B95-FDAC0F5AFE8B}" destId="{B25F52DB-F579-4F4F-90F9-3BF6E9620AE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E7427458-3CE4-49B5-AC38-9AA3A8D6E41F}" srcId="{C4D11AF6-BEEF-47D2-B0BF-7BF8350CA01D}" destId="{588F9E15-1A89-44F7-8B95-FDAC0F5AFE8B}" srcOrd="4" destOrd="0" parTransId="{3BFD96D0-E487-4C68-90A8-992A8136B57B}" sibTransId="{57D08D4A-F73F-4ABE-961B-ABAD22805B21}"/>
    <dgm:cxn modelId="{F833A3BE-5F68-4E03-A298-01AFD88325D7}" srcId="{BA8C25EA-9161-4062-A752-4670AE437685}" destId="{045DFC8E-476C-40A4-89A7-F1D5F39A9147}" srcOrd="0" destOrd="0" parTransId="{F2F9F281-2805-43AC-8EAF-FC93415D6A30}" sibTransId="{7AADCD26-A82B-4DF8-8C3E-19E2CCB2EC17}"/>
    <dgm:cxn modelId="{59EB8223-F6B6-4A96-B2AF-A10A047577E9}" type="presOf" srcId="{BC796A79-57EA-4267-8E01-45A11E22516F}" destId="{298E174E-D034-487C-9082-521BD38671F9}"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8034DA23-EE8C-4477-B9BB-F2018778161D}" type="presOf" srcId="{045DFC8E-476C-40A4-89A7-F1D5F39A9147}" destId="{9261FFC9-A05B-4A00-8072-EAD0BD165664}" srcOrd="0" destOrd="0" presId="urn:microsoft.com/office/officeart/2005/8/layout/pyramid1"/>
    <dgm:cxn modelId="{052E2B5F-7F71-4562-B686-229C669CD819}" type="presOf" srcId="{C4D11AF6-BEEF-47D2-B0BF-7BF8350CA01D}" destId="{4F5D02CF-3CF5-44A2-A563-DCD65D4D3E67}" srcOrd="0" destOrd="0" presId="urn:microsoft.com/office/officeart/2005/8/layout/pyramid1"/>
    <dgm:cxn modelId="{9F86B074-4B72-4D39-B5AB-E9AF4947A192}" type="presOf" srcId="{BC796A79-57EA-4267-8E01-45A11E22516F}" destId="{42B8477F-4EB6-414D-9E3D-9104E7D0550E}" srcOrd="0" destOrd="0" presId="urn:microsoft.com/office/officeart/2005/8/layout/pyramid1"/>
    <dgm:cxn modelId="{238EE47F-C02E-4C30-A877-580AD037451B}" type="presParOf" srcId="{4F5D02CF-3CF5-44A2-A563-DCD65D4D3E67}" destId="{6FA1F2A3-1448-4063-813E-1D65F58FE4AE}" srcOrd="0" destOrd="0" presId="urn:microsoft.com/office/officeart/2005/8/layout/pyramid1"/>
    <dgm:cxn modelId="{43F84538-2BF2-416C-90FA-1940FA57205C}" type="presParOf" srcId="{6FA1F2A3-1448-4063-813E-1D65F58FE4AE}" destId="{53E671AC-F892-438B-8F58-35826807C071}" srcOrd="0" destOrd="0" presId="urn:microsoft.com/office/officeart/2005/8/layout/pyramid1"/>
    <dgm:cxn modelId="{8C3D4EC1-8EE2-4A5E-9BFC-0288D36195C6}" type="presParOf" srcId="{6FA1F2A3-1448-4063-813E-1D65F58FE4AE}" destId="{80A5B6DF-C006-4EEB-B968-076524FAB5F7}" srcOrd="1" destOrd="0" presId="urn:microsoft.com/office/officeart/2005/8/layout/pyramid1"/>
    <dgm:cxn modelId="{7EA85581-D3BF-4BBA-81E6-D3E436C4699B}" type="presParOf" srcId="{4F5D02CF-3CF5-44A2-A563-DCD65D4D3E67}" destId="{839986D2-77AD-4817-9E39-DF9EE42A5216}" srcOrd="1" destOrd="0" presId="urn:microsoft.com/office/officeart/2005/8/layout/pyramid1"/>
    <dgm:cxn modelId="{F521D71A-7462-4995-9583-A9869E9DA151}" type="presParOf" srcId="{839986D2-77AD-4817-9E39-DF9EE42A5216}" destId="{A5C77D20-06E2-4C79-895B-0F92E591D5B9}" srcOrd="0" destOrd="0" presId="urn:microsoft.com/office/officeart/2005/8/layout/pyramid1"/>
    <dgm:cxn modelId="{12346A07-D5E7-4AD0-ADC5-B718563ABB38}" type="presParOf" srcId="{839986D2-77AD-4817-9E39-DF9EE42A5216}" destId="{40E99C02-7E9B-4411-AF99-8071644BD6DE}" srcOrd="1" destOrd="0" presId="urn:microsoft.com/office/officeart/2005/8/layout/pyramid1"/>
    <dgm:cxn modelId="{016C238F-E719-415A-8DB6-42BEA956540C}" type="presParOf" srcId="{4F5D02CF-3CF5-44A2-A563-DCD65D4D3E67}" destId="{41DAD879-BD0A-46A2-B12B-B2090BDC3BB5}" srcOrd="2" destOrd="0" presId="urn:microsoft.com/office/officeart/2005/8/layout/pyramid1"/>
    <dgm:cxn modelId="{0825E852-5821-475C-BCF8-75D2AF2CF300}" type="presParOf" srcId="{41DAD879-BD0A-46A2-B12B-B2090BDC3BB5}" destId="{2560D2E1-7919-4A46-A18B-72F6A4D80F8E}" srcOrd="0" destOrd="0" presId="urn:microsoft.com/office/officeart/2005/8/layout/pyramid1"/>
    <dgm:cxn modelId="{9732824B-31C9-4515-92F4-BA83D3DC8C4A}" type="presParOf" srcId="{41DAD879-BD0A-46A2-B12B-B2090BDC3BB5}" destId="{60A0C1E8-05F0-445E-956B-765A20CD26F8}" srcOrd="1" destOrd="0" presId="urn:microsoft.com/office/officeart/2005/8/layout/pyramid1"/>
    <dgm:cxn modelId="{77A154C1-53F0-443F-9602-574525148BF5}" type="presParOf" srcId="{4F5D02CF-3CF5-44A2-A563-DCD65D4D3E67}" destId="{BBEF2619-5DA4-4D0E-AC77-B64B6A259B0B}" srcOrd="3" destOrd="0" presId="urn:microsoft.com/office/officeart/2005/8/layout/pyramid1"/>
    <dgm:cxn modelId="{D383F816-84E5-4284-A2BD-23CC9279C68F}" type="presParOf" srcId="{BBEF2619-5DA4-4D0E-AC77-B64B6A259B0B}" destId="{42B8477F-4EB6-414D-9E3D-9104E7D0550E}" srcOrd="0" destOrd="0" presId="urn:microsoft.com/office/officeart/2005/8/layout/pyramid1"/>
    <dgm:cxn modelId="{B0DD161D-CF72-4709-BBAA-EC38E66FEF5E}" type="presParOf" srcId="{BBEF2619-5DA4-4D0E-AC77-B64B6A259B0B}" destId="{298E174E-D034-487C-9082-521BD38671F9}" srcOrd="1" destOrd="0" presId="urn:microsoft.com/office/officeart/2005/8/layout/pyramid1"/>
    <dgm:cxn modelId="{5882793F-7EAE-4EF8-91EE-0FA173D76068}" type="presParOf" srcId="{4F5D02CF-3CF5-44A2-A563-DCD65D4D3E67}" destId="{FC8AC785-D7A9-4F12-A1C2-BDA1EC7F058B}" srcOrd="4" destOrd="0" presId="urn:microsoft.com/office/officeart/2005/8/layout/pyramid1"/>
    <dgm:cxn modelId="{25F510A1-E342-45E7-9601-60930D7C7FA3}" type="presParOf" srcId="{FC8AC785-D7A9-4F12-A1C2-BDA1EC7F058B}" destId="{B25F52DB-F579-4F4F-90F9-3BF6E9620AE7}" srcOrd="0" destOrd="0" presId="urn:microsoft.com/office/officeart/2005/8/layout/pyramid1"/>
    <dgm:cxn modelId="{3F169ADB-0357-4695-84FE-7C3DC4D5A0CA}" type="presParOf" srcId="{FC8AC785-D7A9-4F12-A1C2-BDA1EC7F058B}" destId="{9698CFA1-1BF2-4E28-A3C6-5E5EE405BDFD}" srcOrd="1" destOrd="0" presId="urn:microsoft.com/office/officeart/2005/8/layout/pyramid1"/>
    <dgm:cxn modelId="{55CB3860-8F73-415E-8745-DC3EF884F615}" type="presParOf" srcId="{4F5D02CF-3CF5-44A2-A563-DCD65D4D3E67}" destId="{72790EC6-AF40-495D-BBAD-C605356E4EB9}" srcOrd="5" destOrd="0" presId="urn:microsoft.com/office/officeart/2005/8/layout/pyramid1"/>
    <dgm:cxn modelId="{0BCCF623-C194-4A21-B498-9A3EB3F62F43}" type="presParOf" srcId="{72790EC6-AF40-495D-BBAD-C605356E4EB9}" destId="{9261FFC9-A05B-4A00-8072-EAD0BD165664}" srcOrd="0" destOrd="0" presId="urn:microsoft.com/office/officeart/2005/8/layout/pyramid1"/>
    <dgm:cxn modelId="{92EC462A-9F73-42F7-A7EB-F478761C4897}" type="presParOf" srcId="{72790EC6-AF40-495D-BBAD-C605356E4EB9}" destId="{EB8EA5E0-A2ED-471C-AC1D-BF22FA1B1CBC}" srcOrd="1" destOrd="0" presId="urn:microsoft.com/office/officeart/2005/8/layout/pyramid1"/>
    <dgm:cxn modelId="{47111BFC-559C-49D7-A4C8-C8A18BF6C1C9}" type="presParOf" srcId="{72790EC6-AF40-495D-BBAD-C605356E4EB9}" destId="{4705D800-ADFC-46E6-96E2-49CE6FC25680}" srcOrd="2" destOrd="0" presId="urn:microsoft.com/office/officeart/2005/8/layout/pyramid1"/>
    <dgm:cxn modelId="{420721CF-428D-4B43-B4D2-095F58FDFD7E}"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a:p>
          <a:r>
            <a:rPr lang="fa-IR" sz="1400" b="1" dirty="0" smtClean="0">
              <a:cs typeface="B Nazanin" panose="00000400000000000000" pitchFamily="2" charset="-78"/>
            </a:rPr>
            <a:t> داوری بازی های نقش آفرین گرداننده</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3AA27E1F-F201-425C-BE78-7A144916A4F1}">
      <dgm:prSet/>
      <dgm:spPr/>
      <dgm:t>
        <a:bodyPr/>
        <a:lstStyle/>
        <a:p>
          <a:pPr rtl="1"/>
          <a:r>
            <a:rPr lang="ar-SA" b="1" dirty="0" smtClean="0">
              <a:cs typeface="B Nazanin" panose="00000400000000000000" pitchFamily="2" charset="-78"/>
            </a:rPr>
            <a:t>مکعب روبیک درجه</a:t>
          </a:r>
          <a:r>
            <a:rPr lang="fa-IR" b="1" dirty="0" smtClean="0">
              <a:cs typeface="B Nazanin" panose="00000400000000000000" pitchFamily="2" charset="-78"/>
            </a:rPr>
            <a:t> 3</a:t>
          </a:r>
          <a:r>
            <a:rPr lang="ar-SA" b="1" dirty="0" smtClean="0">
              <a:cs typeface="B Nazanin" panose="00000400000000000000" pitchFamily="2" charset="-78"/>
            </a:rPr>
            <a:t> </a:t>
          </a:r>
          <a:endParaRPr lang="en-US" dirty="0"/>
        </a:p>
      </dgm:t>
    </dgm:pt>
    <dgm:pt modelId="{9F8BE816-46A5-49E3-83AF-C46424B9E227}" type="parTrans" cxnId="{C1DD854C-CBE5-4FD2-8587-9F08D876D925}">
      <dgm:prSet/>
      <dgm:spPr/>
      <dgm:t>
        <a:bodyPr/>
        <a:lstStyle/>
        <a:p>
          <a:endParaRPr lang="en-US"/>
        </a:p>
      </dgm:t>
    </dgm:pt>
    <dgm:pt modelId="{61BAED64-FC13-4514-A882-6CA535D972F1}" type="sibTrans" cxnId="{C1DD854C-CBE5-4FD2-8587-9F08D876D925}">
      <dgm:prSet/>
      <dgm:spPr/>
      <dgm:t>
        <a:bodyPr/>
        <a:lstStyle/>
        <a:p>
          <a:endParaRPr lang="en-US"/>
        </a:p>
      </dgm:t>
    </dgm:pt>
    <dgm:pt modelId="{9B72C938-0B18-469E-9A7D-29D5924E053A}">
      <dgm:prSet/>
      <dgm:spPr/>
      <dgm:t>
        <a:bodyPr/>
        <a:lstStyle/>
        <a:p>
          <a:pPr rtl="1"/>
          <a:endParaRPr lang="en-US" dirty="0"/>
        </a:p>
      </dgm:t>
    </dgm:pt>
    <dgm:pt modelId="{8ECE5738-B3A1-479A-9846-8B662EBBF9E9}" type="parTrans" cxnId="{FC948C46-6E8F-4A89-A49F-F281FA85B048}">
      <dgm:prSet/>
      <dgm:spPr/>
      <dgm:t>
        <a:bodyPr/>
        <a:lstStyle/>
        <a:p>
          <a:endParaRPr lang="en-US"/>
        </a:p>
      </dgm:t>
    </dgm:pt>
    <dgm:pt modelId="{880DCEFF-C888-45C9-BF4E-47A1F72DC1BA}" type="sibTrans" cxnId="{FC948C46-6E8F-4A89-A49F-F281FA85B048}">
      <dgm:prSet/>
      <dgm:spPr/>
      <dgm:t>
        <a:bodyPr/>
        <a:lstStyle/>
        <a:p>
          <a:endParaRPr lang="en-US"/>
        </a:p>
      </dgm:t>
    </dgm:pt>
    <dgm:pt modelId="{7115E713-4A44-4568-9596-A835D6D0EAB9}">
      <dgm:prSet/>
      <dgm:spPr/>
      <dgm:t>
        <a:bodyPr/>
        <a:lstStyle/>
        <a:p>
          <a:pPr rtl="1"/>
          <a:endParaRPr lang="en-US" dirty="0"/>
        </a:p>
      </dgm:t>
    </dgm:pt>
    <dgm:pt modelId="{58F3F4A3-F7D2-4A5F-9E79-E9088B265BB6}" type="parTrans" cxnId="{51BB2E9C-F720-45D2-9935-A13677D6EB13}">
      <dgm:prSet/>
      <dgm:spPr/>
      <dgm:t>
        <a:bodyPr/>
        <a:lstStyle/>
        <a:p>
          <a:endParaRPr lang="en-US"/>
        </a:p>
      </dgm:t>
    </dgm:pt>
    <dgm:pt modelId="{9FD00CEA-A348-47AB-ADA7-BFE9F8B0709D}" type="sibTrans" cxnId="{51BB2E9C-F720-45D2-9935-A13677D6EB13}">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CB22C47-43C5-4794-B959-FAF319149717}" type="presOf" srcId="{2631C2D7-B020-42D6-800B-861020C68D51}" destId="{53E671AC-F892-438B-8F58-35826807C071}" srcOrd="0" destOrd="0" presId="urn:microsoft.com/office/officeart/2005/8/layout/pyramid1"/>
    <dgm:cxn modelId="{E51F4042-8272-4225-9E30-044EEE3249C0}" type="presOf" srcId="{BC796A79-57EA-4267-8E01-45A11E22516F}" destId="{42B8477F-4EB6-414D-9E3D-9104E7D0550E}" srcOrd="0" destOrd="0" presId="urn:microsoft.com/office/officeart/2005/8/layout/pyramid1"/>
    <dgm:cxn modelId="{51BB2E9C-F720-45D2-9935-A13677D6EB13}" srcId="{143ADFEE-E716-41FF-9A7E-C4C1C2BAA45E}" destId="{7115E713-4A44-4568-9596-A835D6D0EAB9}" srcOrd="1" destOrd="0" parTransId="{58F3F4A3-F7D2-4A5F-9E79-E9088B265BB6}" sibTransId="{9FD00CEA-A348-47AB-ADA7-BFE9F8B0709D}"/>
    <dgm:cxn modelId="{D29E2454-C4A1-4AE4-A7D5-64502CF58792}" srcId="{C4D11AF6-BEEF-47D2-B0BF-7BF8350CA01D}" destId="{027A9672-A6F8-43C1-BDF9-0AF62E4310B5}" srcOrd="2" destOrd="0" parTransId="{30BB8756-7C97-4D05-A03B-B0125E12E354}" sibTransId="{9BBE3EBD-3CC9-4ACA-BDB5-CFBD73ACEE9C}"/>
    <dgm:cxn modelId="{CF19972F-4884-4E44-A636-0232659EC6BB}" type="presOf" srcId="{2631C2D7-B020-42D6-800B-861020C68D51}" destId="{80A5B6DF-C006-4EEB-B968-076524FAB5F7}" srcOrd="1" destOrd="0" presId="urn:microsoft.com/office/officeart/2005/8/layout/pyramid1"/>
    <dgm:cxn modelId="{5F70F8D0-DC61-49CF-8DF8-6E44628701D0}" type="presOf" srcId="{BC796A79-57EA-4267-8E01-45A11E22516F}" destId="{298E174E-D034-487C-9082-521BD38671F9}" srcOrd="1" destOrd="0" presId="urn:microsoft.com/office/officeart/2005/8/layout/pyramid1"/>
    <dgm:cxn modelId="{97B8C474-B730-464E-A6AE-BEEB6B460FD0}" type="presOf" srcId="{143ADFEE-E716-41FF-9A7E-C4C1C2BAA45E}" destId="{11CA3191-8005-40B5-89C9-FFEA85011F2B}" srcOrd="1" destOrd="0" presId="urn:microsoft.com/office/officeart/2005/8/layout/pyramid1"/>
    <dgm:cxn modelId="{7F7DB279-9507-470A-9A65-593167078434}" type="presOf" srcId="{588F9E15-1A89-44F7-8B95-FDAC0F5AFE8B}" destId="{9698CFA1-1BF2-4E28-A3C6-5E5EE405BDFD}" srcOrd="1" destOrd="0" presId="urn:microsoft.com/office/officeart/2005/8/layout/pyramid1"/>
    <dgm:cxn modelId="{17220C4D-CD4F-42A7-95EA-CAB85BB639E8}" type="presOf" srcId="{3AA27E1F-F201-425C-BE78-7A144916A4F1}" destId="{5C099731-5B32-4810-8D28-7C0EA9E8ED53}" srcOrd="1" destOrd="0" presId="urn:microsoft.com/office/officeart/2005/8/layout/pyramid1"/>
    <dgm:cxn modelId="{7AC0DC6F-C2AE-46F4-88EA-083398491A78}" type="presOf" srcId="{51C7D3D7-4925-45D8-B8D3-0C150FD69673}" destId="{40E99C02-7E9B-4411-AF99-8071644BD6DE}"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C1DD854C-CBE5-4FD2-8587-9F08D876D925}" srcId="{143ADFEE-E716-41FF-9A7E-C4C1C2BAA45E}" destId="{3AA27E1F-F201-425C-BE78-7A144916A4F1}" srcOrd="0" destOrd="0" parTransId="{9F8BE816-46A5-49E3-83AF-C46424B9E227}" sibTransId="{61BAED64-FC13-4514-A882-6CA535D972F1}"/>
    <dgm:cxn modelId="{22DAC3FD-B39B-428E-9604-0814313A3BF8}" type="presOf" srcId="{C4D11AF6-BEEF-47D2-B0BF-7BF8350CA01D}" destId="{4F5D02CF-3CF5-44A2-A563-DCD65D4D3E67}" srcOrd="0" destOrd="0" presId="urn:microsoft.com/office/officeart/2005/8/layout/pyramid1"/>
    <dgm:cxn modelId="{428D003A-D5EA-4E42-8820-82643E56B654}" type="presOf" srcId="{588F9E15-1A89-44F7-8B95-FDAC0F5AFE8B}" destId="{B25F52DB-F579-4F4F-90F9-3BF6E9620AE7}" srcOrd="0" destOrd="0" presId="urn:microsoft.com/office/officeart/2005/8/layout/pyramid1"/>
    <dgm:cxn modelId="{7BBEDBFC-B25B-49EF-A986-438EED7EAB49}" type="presOf" srcId="{7115E713-4A44-4568-9596-A835D6D0EAB9}" destId="{7AB7656D-5751-428D-9DA8-35BE47DB41F9}" srcOrd="0" destOrd="1" presId="urn:microsoft.com/office/officeart/2005/8/layout/pyramid1"/>
    <dgm:cxn modelId="{76BD5895-3FC8-4A3D-9453-2396680C189A}" type="presOf" srcId="{7115E713-4A44-4568-9596-A835D6D0EAB9}" destId="{5C099731-5B32-4810-8D28-7C0EA9E8ED53}" srcOrd="1" destOrd="1" presId="urn:microsoft.com/office/officeart/2005/8/layout/pyramid1"/>
    <dgm:cxn modelId="{8EE838DF-6D5C-4E70-9606-65E1ABC89BA2}" type="presOf" srcId="{027A9672-A6F8-43C1-BDF9-0AF62E4310B5}" destId="{1F824B0A-1A2C-43E0-96E8-6240E23DC4B0}" srcOrd="0" destOrd="0" presId="urn:microsoft.com/office/officeart/2005/8/layout/pyramid1"/>
    <dgm:cxn modelId="{0F98AD65-EFF0-4D3F-8563-19F1DD87A7CB}" type="presOf" srcId="{9B72C938-0B18-469E-9A7D-29D5924E053A}" destId="{5C099731-5B32-4810-8D28-7C0EA9E8ED53}" srcOrd="1" destOrd="2" presId="urn:microsoft.com/office/officeart/2005/8/layout/pyramid1"/>
    <dgm:cxn modelId="{FC948C46-6E8F-4A89-A49F-F281FA85B048}" srcId="{143ADFEE-E716-41FF-9A7E-C4C1C2BAA45E}" destId="{9B72C938-0B18-469E-9A7D-29D5924E053A}" srcOrd="2" destOrd="0" parTransId="{8ECE5738-B3A1-479A-9846-8B662EBBF9E9}" sibTransId="{880DCEFF-C888-45C9-BF4E-47A1F72DC1BA}"/>
    <dgm:cxn modelId="{C2BE2E6D-5B41-42C3-8788-90ECED795107}" type="presOf" srcId="{143ADFEE-E716-41FF-9A7E-C4C1C2BAA45E}" destId="{D4835712-5798-49AD-A507-A134366F40E2}" srcOrd="0" destOrd="0" presId="urn:microsoft.com/office/officeart/2005/8/layout/pyramid1"/>
    <dgm:cxn modelId="{6C76B124-B8AB-47BA-B1FF-B25B0D8C851B}" type="presOf" srcId="{9B72C938-0B18-469E-9A7D-29D5924E053A}" destId="{7AB7656D-5751-428D-9DA8-35BE47DB41F9}" srcOrd="0" destOrd="2" presId="urn:microsoft.com/office/officeart/2005/8/layout/pyramid1"/>
    <dgm:cxn modelId="{86242D78-E6EA-4219-8EA9-D32A2C0D2D95}" type="presOf" srcId="{51C7D3D7-4925-45D8-B8D3-0C150FD69673}" destId="{A5C77D20-06E2-4C79-895B-0F92E591D5B9}"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407CCD5B-6471-4980-A760-4F522E700738}" type="presOf" srcId="{027A9672-A6F8-43C1-BDF9-0AF62E4310B5}" destId="{DB40E345-E200-451C-9DC2-AA74A437EDB3}" srcOrd="1" destOrd="0" presId="urn:microsoft.com/office/officeart/2005/8/layout/pyramid1"/>
    <dgm:cxn modelId="{CD01558D-891A-4AFE-ACB6-6B44C6EE322A}" type="presOf" srcId="{3AA27E1F-F201-425C-BE78-7A144916A4F1}" destId="{7AB7656D-5751-428D-9DA8-35BE47DB41F9}"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7204A023-C8F8-4B13-9943-899CDB0FEF33}" type="presParOf" srcId="{4F5D02CF-3CF5-44A2-A563-DCD65D4D3E67}" destId="{6FA1F2A3-1448-4063-813E-1D65F58FE4AE}" srcOrd="0" destOrd="0" presId="urn:microsoft.com/office/officeart/2005/8/layout/pyramid1"/>
    <dgm:cxn modelId="{99818B72-E163-4DA3-92FD-935574FA2135}" type="presParOf" srcId="{6FA1F2A3-1448-4063-813E-1D65F58FE4AE}" destId="{53E671AC-F892-438B-8F58-35826807C071}" srcOrd="0" destOrd="0" presId="urn:microsoft.com/office/officeart/2005/8/layout/pyramid1"/>
    <dgm:cxn modelId="{E83C9010-BE16-4C33-AB5B-DA5057D44EE3}" type="presParOf" srcId="{6FA1F2A3-1448-4063-813E-1D65F58FE4AE}" destId="{80A5B6DF-C006-4EEB-B968-076524FAB5F7}" srcOrd="1" destOrd="0" presId="urn:microsoft.com/office/officeart/2005/8/layout/pyramid1"/>
    <dgm:cxn modelId="{73557D06-0D7D-4AC4-A75A-100781F48010}" type="presParOf" srcId="{4F5D02CF-3CF5-44A2-A563-DCD65D4D3E67}" destId="{839986D2-77AD-4817-9E39-DF9EE42A5216}" srcOrd="1" destOrd="0" presId="urn:microsoft.com/office/officeart/2005/8/layout/pyramid1"/>
    <dgm:cxn modelId="{B5F3C4AF-695B-47DC-9839-11CB45170078}" type="presParOf" srcId="{839986D2-77AD-4817-9E39-DF9EE42A5216}" destId="{A5C77D20-06E2-4C79-895B-0F92E591D5B9}" srcOrd="0" destOrd="0" presId="urn:microsoft.com/office/officeart/2005/8/layout/pyramid1"/>
    <dgm:cxn modelId="{AC7B2CBC-CC2C-4243-BB54-E3FE9A18E777}" type="presParOf" srcId="{839986D2-77AD-4817-9E39-DF9EE42A5216}" destId="{40E99C02-7E9B-4411-AF99-8071644BD6DE}" srcOrd="1" destOrd="0" presId="urn:microsoft.com/office/officeart/2005/8/layout/pyramid1"/>
    <dgm:cxn modelId="{57D7752E-512C-45C6-A736-85303F297696}" type="presParOf" srcId="{4F5D02CF-3CF5-44A2-A563-DCD65D4D3E67}" destId="{8C88A5B5-9387-4CF0-A380-B0A2229EDFB5}" srcOrd="2" destOrd="0" presId="urn:microsoft.com/office/officeart/2005/8/layout/pyramid1"/>
    <dgm:cxn modelId="{2D947172-21DE-4BF5-AC99-6882C40349E6}" type="presParOf" srcId="{8C88A5B5-9387-4CF0-A380-B0A2229EDFB5}" destId="{1F824B0A-1A2C-43E0-96E8-6240E23DC4B0}" srcOrd="0" destOrd="0" presId="urn:microsoft.com/office/officeart/2005/8/layout/pyramid1"/>
    <dgm:cxn modelId="{4EF8596C-0B1B-464C-BC4D-9ABF08A573E9}" type="presParOf" srcId="{8C88A5B5-9387-4CF0-A380-B0A2229EDFB5}" destId="{DB40E345-E200-451C-9DC2-AA74A437EDB3}" srcOrd="1" destOrd="0" presId="urn:microsoft.com/office/officeart/2005/8/layout/pyramid1"/>
    <dgm:cxn modelId="{C48C6664-014E-4E8D-8A5C-CDDAB2675858}" type="presParOf" srcId="{4F5D02CF-3CF5-44A2-A563-DCD65D4D3E67}" destId="{BBEF2619-5DA4-4D0E-AC77-B64B6A259B0B}" srcOrd="3" destOrd="0" presId="urn:microsoft.com/office/officeart/2005/8/layout/pyramid1"/>
    <dgm:cxn modelId="{2ABA1872-90D4-45A7-8693-DBE4324FA94D}" type="presParOf" srcId="{BBEF2619-5DA4-4D0E-AC77-B64B6A259B0B}" destId="{42B8477F-4EB6-414D-9E3D-9104E7D0550E}" srcOrd="0" destOrd="0" presId="urn:microsoft.com/office/officeart/2005/8/layout/pyramid1"/>
    <dgm:cxn modelId="{9DEAFBBC-5E7D-4C4A-9E6A-EC3157BE5133}" type="presParOf" srcId="{BBEF2619-5DA4-4D0E-AC77-B64B6A259B0B}" destId="{298E174E-D034-487C-9082-521BD38671F9}" srcOrd="1" destOrd="0" presId="urn:microsoft.com/office/officeart/2005/8/layout/pyramid1"/>
    <dgm:cxn modelId="{AFCCBCC8-4B5E-4B6A-8A46-2BBD052814F0}" type="presParOf" srcId="{4F5D02CF-3CF5-44A2-A563-DCD65D4D3E67}" destId="{FC8AC785-D7A9-4F12-A1C2-BDA1EC7F058B}" srcOrd="4" destOrd="0" presId="urn:microsoft.com/office/officeart/2005/8/layout/pyramid1"/>
    <dgm:cxn modelId="{AE0815F1-5591-4DF1-BEE3-35E75D2C8CF4}" type="presParOf" srcId="{FC8AC785-D7A9-4F12-A1C2-BDA1EC7F058B}" destId="{B25F52DB-F579-4F4F-90F9-3BF6E9620AE7}" srcOrd="0" destOrd="0" presId="urn:microsoft.com/office/officeart/2005/8/layout/pyramid1"/>
    <dgm:cxn modelId="{7AA5C30A-BD77-40FA-97A2-E951FC473FA8}" type="presParOf" srcId="{FC8AC785-D7A9-4F12-A1C2-BDA1EC7F058B}" destId="{9698CFA1-1BF2-4E28-A3C6-5E5EE405BDFD}" srcOrd="1" destOrd="0" presId="urn:microsoft.com/office/officeart/2005/8/layout/pyramid1"/>
    <dgm:cxn modelId="{E9E66983-0D3F-420F-A3ED-0D329F60BAF2}" type="presParOf" srcId="{4F5D02CF-3CF5-44A2-A563-DCD65D4D3E67}" destId="{356244EE-E379-4A6C-A694-71365CC8528F}" srcOrd="5" destOrd="0" presId="urn:microsoft.com/office/officeart/2005/8/layout/pyramid1"/>
    <dgm:cxn modelId="{7DF05808-AC31-4BDA-8943-FA2468545003}" type="presParOf" srcId="{356244EE-E379-4A6C-A694-71365CC8528F}" destId="{7AB7656D-5751-428D-9DA8-35BE47DB41F9}" srcOrd="0" destOrd="0" presId="urn:microsoft.com/office/officeart/2005/8/layout/pyramid1"/>
    <dgm:cxn modelId="{7F2EDEE6-56E5-4EA2-A801-C7C4625E813E}" type="presParOf" srcId="{356244EE-E379-4A6C-A694-71365CC8528F}" destId="{5C099731-5B32-4810-8D28-7C0EA9E8ED53}" srcOrd="1" destOrd="0" presId="urn:microsoft.com/office/officeart/2005/8/layout/pyramid1"/>
    <dgm:cxn modelId="{585B68A5-83C2-4B74-9015-206638BD24B7}" type="presParOf" srcId="{356244EE-E379-4A6C-A694-71365CC8528F}" destId="{D4835712-5798-49AD-A507-A134366F40E2}" srcOrd="2" destOrd="0" presId="urn:microsoft.com/office/officeart/2005/8/layout/pyramid1"/>
    <dgm:cxn modelId="{ED8B96F7-4759-4FBD-B994-68212160B215}"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045DFC8E-476C-40A4-89A7-F1D5F39A9147}">
      <dgm:prSet/>
      <dgm:spPr/>
      <dgm:t>
        <a:bodyPr/>
        <a:lstStyle/>
        <a:p>
          <a:endParaRPr lang="en-US" dirty="0"/>
        </a:p>
      </dgm:t>
    </dgm:pt>
    <dgm:pt modelId="{F2F9F281-2805-43AC-8EAF-FC93415D6A30}" type="parTrans" cxnId="{F833A3BE-5F68-4E03-A298-01AFD88325D7}">
      <dgm:prSet/>
      <dgm:spPr/>
      <dgm:t>
        <a:bodyPr/>
        <a:lstStyle/>
        <a:p>
          <a:endParaRPr lang="en-US"/>
        </a:p>
      </dgm:t>
    </dgm:pt>
    <dgm:pt modelId="{7AADCD26-A82B-4DF8-8C3E-19E2CCB2EC17}" type="sibTrans" cxnId="{F833A3BE-5F68-4E03-A298-01AFD88325D7}">
      <dgm:prSet/>
      <dgm:spPr/>
      <dgm:t>
        <a:bodyPr/>
        <a:lstStyle/>
        <a:p>
          <a:endParaRPr lang="en-US"/>
        </a:p>
      </dgm:t>
    </dgm:pt>
    <dgm:pt modelId="{EE3EA267-6699-488E-8FEE-E35C568891A6}">
      <dgm:prSet/>
      <dgm:spPr/>
      <dgm:t>
        <a:bodyPr/>
        <a:lstStyle/>
        <a:p>
          <a:pPr rtl="1"/>
          <a:r>
            <a:rPr lang="fa-IR" b="1" dirty="0" smtClean="0">
              <a:cs typeface="B Nazanin" panose="00000400000000000000" pitchFamily="2" charset="-78"/>
            </a:rPr>
            <a:t>دروس تئوری (درجه 3) یا  لیسانس تربیت بدنی یا مدرک مربیگری یکی از رشته</a:t>
          </a:r>
          <a:r>
            <a:rPr lang="en-US" b="1" dirty="0" smtClean="0">
              <a:cs typeface="B Nazanin" panose="00000400000000000000" pitchFamily="2" charset="-78"/>
            </a:rPr>
            <a:t> </a:t>
          </a:r>
          <a:r>
            <a:rPr lang="fa-IR" b="1" dirty="0" smtClean="0">
              <a:cs typeface="B Nazanin" panose="00000400000000000000" pitchFamily="2" charset="-78"/>
            </a:rPr>
            <a:t>های ورزشی</a:t>
          </a:r>
          <a:endParaRPr lang="en-US" dirty="0">
            <a:cs typeface="B Nazanin" panose="00000400000000000000" pitchFamily="2" charset="-78"/>
          </a:endParaRPr>
        </a:p>
      </dgm:t>
    </dgm:pt>
    <dgm:pt modelId="{0A58C6D4-5371-455A-83F2-BCD285A0EC76}" type="parTrans" cxnId="{853D7638-D896-4A5E-92ED-2B22AEA41AD8}">
      <dgm:prSet/>
      <dgm:spPr/>
      <dgm:t>
        <a:bodyPr/>
        <a:lstStyle/>
        <a:p>
          <a:endParaRPr lang="en-US"/>
        </a:p>
      </dgm:t>
    </dgm:pt>
    <dgm:pt modelId="{3679A488-6CF8-490D-A1FC-D0EA9066187E}" type="sibTrans" cxnId="{853D7638-D896-4A5E-92ED-2B22AEA41AD8}">
      <dgm:prSet/>
      <dgm:spPr/>
      <dgm:t>
        <a:bodyPr/>
        <a:lstStyle/>
        <a:p>
          <a:endParaRPr lang="en-US"/>
        </a:p>
      </dgm:t>
    </dgm:pt>
    <dgm:pt modelId="{CED69DFD-6C9E-4586-8469-1A60DEF3B233}">
      <dgm:prSet/>
      <dgm:spPr/>
      <dgm:t>
        <a:bodyPr/>
        <a:lstStyle/>
        <a:p>
          <a:endParaRPr lang="en-US" dirty="0"/>
        </a:p>
      </dgm:t>
    </dgm:pt>
    <dgm:pt modelId="{DAC92655-51C4-4493-B6F3-2D43FF13DB88}" type="parTrans" cxnId="{11C08107-7D89-48BD-9196-56B827C39E6C}">
      <dgm:prSet/>
      <dgm:spPr/>
    </dgm:pt>
    <dgm:pt modelId="{61455264-6FFE-4AF7-977E-7C1BCED83DA3}" type="sibTrans" cxnId="{11C08107-7D89-48BD-9196-56B827C39E6C}">
      <dgm:prSet/>
      <dgm:spPr/>
    </dgm:pt>
    <dgm:pt modelId="{F683090F-678D-4D97-A0B9-B1F44B384139}">
      <dgm:prSet/>
      <dgm:spPr/>
      <dgm:t>
        <a:bodyPr/>
        <a:lstStyle/>
        <a:p>
          <a:pPr rtl="1"/>
          <a:r>
            <a:rPr lang="ar-SA" b="1" dirty="0" smtClean="0">
              <a:cs typeface="B Nazanin" panose="00000400000000000000" pitchFamily="2" charset="-78"/>
            </a:rPr>
            <a:t>مربیگری درجه 3 داژبال</a:t>
          </a:r>
          <a:endParaRPr lang="en-US" dirty="0">
            <a:cs typeface="B Nazanin" panose="00000400000000000000" pitchFamily="2" charset="-78"/>
          </a:endParaRPr>
        </a:p>
      </dgm:t>
    </dgm:pt>
    <dgm:pt modelId="{8DB552A9-AE38-4941-870F-E1DE8311E5D3}" type="parTrans" cxnId="{5374B66E-CEDF-4ADE-8E66-9E04F70178ED}">
      <dgm:prSet/>
      <dgm:spPr/>
      <dgm:t>
        <a:bodyPr/>
        <a:lstStyle/>
        <a:p>
          <a:endParaRPr lang="en-US"/>
        </a:p>
      </dgm:t>
    </dgm:pt>
    <dgm:pt modelId="{B3C8D111-7E68-448B-B14E-ABCCB93BB5E0}" type="sibTrans" cxnId="{5374B66E-CEDF-4ADE-8E66-9E04F70178ED}">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59B1490D-8B8C-4786-B31C-960FA5A83396}" type="pres">
      <dgm:prSet presAssocID="{DA087C53-32AE-47ED-B2D3-E4BE3C5533BE}" presName="acctBkgd" presStyleLbl="alignAcc1" presStyleIdx="0" presStyleCnt="2"/>
      <dgm:spPr/>
      <dgm:t>
        <a:bodyPr/>
        <a:lstStyle/>
        <a:p>
          <a:endParaRPr lang="en-US"/>
        </a:p>
      </dgm:t>
    </dgm:pt>
    <dgm:pt modelId="{E86AF296-00DC-4598-9B1F-E8645BF40BE5}" type="pres">
      <dgm:prSet presAssocID="{DA087C53-32AE-47ED-B2D3-E4BE3C5533BE}" presName="acctTx" presStyleLbl="alignAcc1" presStyleIdx="0" presStyleCnt="2">
        <dgm:presLayoutVars>
          <dgm:bulletEnabled val="1"/>
        </dgm:presLayoutVars>
      </dgm:prSet>
      <dgm:spPr/>
      <dgm:t>
        <a:bodyPr/>
        <a:lstStyle/>
        <a:p>
          <a:endParaRPr lang="en-US"/>
        </a:p>
      </dgm:t>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1" presStyleCnt="2"/>
      <dgm:spPr/>
      <dgm:t>
        <a:bodyPr/>
        <a:lstStyle/>
        <a:p>
          <a:endParaRPr lang="en-US"/>
        </a:p>
      </dgm:t>
    </dgm:pt>
    <dgm:pt modelId="{EB8EA5E0-A2ED-471C-AC1D-BF22FA1B1CBC}" type="pres">
      <dgm:prSet presAssocID="{BA8C25EA-9161-4062-A752-4670AE437685}" presName="acctTx" presStyleLbl="alignAcc1" presStyleIdx="1" presStyleCnt="2">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9DDE4A28-4675-4153-9D6A-E488E09E2D79}" type="presOf" srcId="{588F9E15-1A89-44F7-8B95-FDAC0F5AFE8B}" destId="{9698CFA1-1BF2-4E28-A3C6-5E5EE405BDFD}" srcOrd="1" destOrd="0" presId="urn:microsoft.com/office/officeart/2005/8/layout/pyramid1"/>
    <dgm:cxn modelId="{A5A9840D-1BF4-4C98-9CE1-63912FC08585}" type="presOf" srcId="{045DFC8E-476C-40A4-89A7-F1D5F39A9147}" destId="{9261FFC9-A05B-4A00-8072-EAD0BD165664}"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4AC65E1A-BAB2-4EB5-940A-2B961E818F97}" type="presOf" srcId="{DA087C53-32AE-47ED-B2D3-E4BE3C5533BE}" destId="{2560D2E1-7919-4A46-A18B-72F6A4D80F8E}" srcOrd="0" destOrd="0" presId="urn:microsoft.com/office/officeart/2005/8/layout/pyramid1"/>
    <dgm:cxn modelId="{F833A3BE-5F68-4E03-A298-01AFD88325D7}" srcId="{BA8C25EA-9161-4062-A752-4670AE437685}" destId="{045DFC8E-476C-40A4-89A7-F1D5F39A9147}" srcOrd="0" destOrd="0" parTransId="{F2F9F281-2805-43AC-8EAF-FC93415D6A30}" sibTransId="{7AADCD26-A82B-4DF8-8C3E-19E2CCB2EC17}"/>
    <dgm:cxn modelId="{4161334F-215D-4F92-86A9-B101693AE1AE}" type="presOf" srcId="{CED69DFD-6C9E-4586-8469-1A60DEF3B233}" destId="{E86AF296-00DC-4598-9B1F-E8645BF40BE5}" srcOrd="1" destOrd="0" presId="urn:microsoft.com/office/officeart/2005/8/layout/pyramid1"/>
    <dgm:cxn modelId="{11C08107-7D89-48BD-9196-56B827C39E6C}" srcId="{DA087C53-32AE-47ED-B2D3-E4BE3C5533BE}" destId="{CED69DFD-6C9E-4586-8469-1A60DEF3B233}" srcOrd="0" destOrd="0" parTransId="{DAC92655-51C4-4493-B6F3-2D43FF13DB88}" sibTransId="{61455264-6FFE-4AF7-977E-7C1BCED83DA3}"/>
    <dgm:cxn modelId="{BBBA3719-06E8-4FDC-B6AB-29F7F53B59B2}" type="presOf" srcId="{BC796A79-57EA-4267-8E01-45A11E22516F}" destId="{298E174E-D034-487C-9082-521BD38671F9}" srcOrd="1" destOrd="0" presId="urn:microsoft.com/office/officeart/2005/8/layout/pyramid1"/>
    <dgm:cxn modelId="{654FAA6B-9B8A-4C52-9F4E-F30FA487E9DD}" type="presOf" srcId="{51C7D3D7-4925-45D8-B8D3-0C150FD69673}" destId="{40E99C02-7E9B-4411-AF99-8071644BD6DE}" srcOrd="1" destOrd="0" presId="urn:microsoft.com/office/officeart/2005/8/layout/pyramid1"/>
    <dgm:cxn modelId="{9F47E153-69C4-4448-9BD1-42EFF9E6962B}" type="presOf" srcId="{EE3EA267-6699-488E-8FEE-E35C568891A6}" destId="{9261FFC9-A05B-4A00-8072-EAD0BD165664}" srcOrd="0" destOrd="1" presId="urn:microsoft.com/office/officeart/2005/8/layout/pyramid1"/>
    <dgm:cxn modelId="{B11C2200-1A15-4045-B128-D0934D225E58}" type="presOf" srcId="{CED69DFD-6C9E-4586-8469-1A60DEF3B233}" destId="{59B1490D-8B8C-4786-B31C-960FA5A83396}" srcOrd="0" destOrd="0" presId="urn:microsoft.com/office/officeart/2005/8/layout/pyramid1"/>
    <dgm:cxn modelId="{95A24E29-8758-49F6-85CD-D88B51935278}" type="presOf" srcId="{2631C2D7-B020-42D6-800B-861020C68D51}" destId="{53E671AC-F892-438B-8F58-35826807C071}" srcOrd="0" destOrd="0" presId="urn:microsoft.com/office/officeart/2005/8/layout/pyramid1"/>
    <dgm:cxn modelId="{5374B66E-CEDF-4ADE-8E66-9E04F70178ED}" srcId="{DA087C53-32AE-47ED-B2D3-E4BE3C5533BE}" destId="{F683090F-678D-4D97-A0B9-B1F44B384139}" srcOrd="1" destOrd="0" parTransId="{8DB552A9-AE38-4941-870F-E1DE8311E5D3}" sibTransId="{B3C8D111-7E68-448B-B14E-ABCCB93BB5E0}"/>
    <dgm:cxn modelId="{853D7638-D896-4A5E-92ED-2B22AEA41AD8}" srcId="{BA8C25EA-9161-4062-A752-4670AE437685}" destId="{EE3EA267-6699-488E-8FEE-E35C568891A6}" srcOrd="1" destOrd="0" parTransId="{0A58C6D4-5371-455A-83F2-BCD285A0EC76}" sibTransId="{3679A488-6CF8-490D-A1FC-D0EA9066187E}"/>
    <dgm:cxn modelId="{DDD2AB6C-54F1-4E7B-A170-2BFB19B7D15C}" type="presOf" srcId="{DA087C53-32AE-47ED-B2D3-E4BE3C5533BE}" destId="{60A0C1E8-05F0-445E-956B-765A20CD26F8}" srcOrd="1" destOrd="0" presId="urn:microsoft.com/office/officeart/2005/8/layout/pyramid1"/>
    <dgm:cxn modelId="{C0D1708F-7909-4A06-893B-45037D2B5F96}" type="presOf" srcId="{BA8C25EA-9161-4062-A752-4670AE437685}" destId="{86056DB3-A1DF-48A7-91D0-0316C9925D12}"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4A64A001-7454-4F1A-A0A0-68AF552B15FE}" type="presOf" srcId="{BC796A79-57EA-4267-8E01-45A11E22516F}" destId="{42B8477F-4EB6-414D-9E3D-9104E7D0550E}"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96DFEFD0-9620-48D6-A507-C8707F183B9A}" type="presOf" srcId="{BA8C25EA-9161-4062-A752-4670AE437685}" destId="{4705D800-ADFC-46E6-96E2-49CE6FC25680}" srcOrd="0" destOrd="0" presId="urn:microsoft.com/office/officeart/2005/8/layout/pyramid1"/>
    <dgm:cxn modelId="{6BEF2C6B-3C3E-4515-BB40-A9743F8A1721}" type="presOf" srcId="{51C7D3D7-4925-45D8-B8D3-0C150FD69673}" destId="{A5C77D20-06E2-4C79-895B-0F92E591D5B9}" srcOrd="0" destOrd="0" presId="urn:microsoft.com/office/officeart/2005/8/layout/pyramid1"/>
    <dgm:cxn modelId="{DAF4AE43-1D9F-4F03-BBF8-91C1377E690C}" type="presOf" srcId="{F683090F-678D-4D97-A0B9-B1F44B384139}" destId="{59B1490D-8B8C-4786-B31C-960FA5A83396}" srcOrd="0" destOrd="1" presId="urn:microsoft.com/office/officeart/2005/8/layout/pyramid1"/>
    <dgm:cxn modelId="{5534F26E-C70D-405B-A2A6-C309C8519BF9}" type="presOf" srcId="{588F9E15-1A89-44F7-8B95-FDAC0F5AFE8B}" destId="{B25F52DB-F579-4F4F-90F9-3BF6E9620AE7}" srcOrd="0" destOrd="0" presId="urn:microsoft.com/office/officeart/2005/8/layout/pyramid1"/>
    <dgm:cxn modelId="{E3C11F1E-306E-400D-8E87-3DB76D355B57}" type="presOf" srcId="{C4D11AF6-BEEF-47D2-B0BF-7BF8350CA01D}" destId="{4F5D02CF-3CF5-44A2-A563-DCD65D4D3E67}" srcOrd="0" destOrd="0" presId="urn:microsoft.com/office/officeart/2005/8/layout/pyramid1"/>
    <dgm:cxn modelId="{F38A9DAB-5251-434D-8CE4-F2D39D3EB756}" type="presOf" srcId="{EE3EA267-6699-488E-8FEE-E35C568891A6}" destId="{EB8EA5E0-A2ED-471C-AC1D-BF22FA1B1CBC}" srcOrd="1" destOrd="1" presId="urn:microsoft.com/office/officeart/2005/8/layout/pyramid1"/>
    <dgm:cxn modelId="{364DA5B5-6434-49C5-83C8-BD8AE266FDE8}" type="presOf" srcId="{2631C2D7-B020-42D6-800B-861020C68D51}" destId="{80A5B6DF-C006-4EEB-B968-076524FAB5F7}" srcOrd="1" destOrd="0" presId="urn:microsoft.com/office/officeart/2005/8/layout/pyramid1"/>
    <dgm:cxn modelId="{28B9B8D2-3A35-4BA2-AB86-5645E5270F31}" type="presOf" srcId="{045DFC8E-476C-40A4-89A7-F1D5F39A9147}" destId="{EB8EA5E0-A2ED-471C-AC1D-BF22FA1B1CBC}"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E6347311-6538-47A9-9A46-18C3C538364A}" type="presOf" srcId="{F683090F-678D-4D97-A0B9-B1F44B384139}" destId="{E86AF296-00DC-4598-9B1F-E8645BF40BE5}" srcOrd="1" destOrd="1"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278AE4BC-B7C9-45AA-8866-8F7DA4ED6CF2}" type="presParOf" srcId="{4F5D02CF-3CF5-44A2-A563-DCD65D4D3E67}" destId="{6FA1F2A3-1448-4063-813E-1D65F58FE4AE}" srcOrd="0" destOrd="0" presId="urn:microsoft.com/office/officeart/2005/8/layout/pyramid1"/>
    <dgm:cxn modelId="{A6003CCF-E3C1-4DC3-8D82-2ACA9B6AD35A}" type="presParOf" srcId="{6FA1F2A3-1448-4063-813E-1D65F58FE4AE}" destId="{53E671AC-F892-438B-8F58-35826807C071}" srcOrd="0" destOrd="0" presId="urn:microsoft.com/office/officeart/2005/8/layout/pyramid1"/>
    <dgm:cxn modelId="{E6445A1B-818B-4318-8C10-DC0C3510BBFB}" type="presParOf" srcId="{6FA1F2A3-1448-4063-813E-1D65F58FE4AE}" destId="{80A5B6DF-C006-4EEB-B968-076524FAB5F7}" srcOrd="1" destOrd="0" presId="urn:microsoft.com/office/officeart/2005/8/layout/pyramid1"/>
    <dgm:cxn modelId="{D61845A6-7F09-4B8D-883F-A41F917F2CE8}" type="presParOf" srcId="{4F5D02CF-3CF5-44A2-A563-DCD65D4D3E67}" destId="{839986D2-77AD-4817-9E39-DF9EE42A5216}" srcOrd="1" destOrd="0" presId="urn:microsoft.com/office/officeart/2005/8/layout/pyramid1"/>
    <dgm:cxn modelId="{0B125C60-3176-4463-8A01-3844D4E5DE20}" type="presParOf" srcId="{839986D2-77AD-4817-9E39-DF9EE42A5216}" destId="{A5C77D20-06E2-4C79-895B-0F92E591D5B9}" srcOrd="0" destOrd="0" presId="urn:microsoft.com/office/officeart/2005/8/layout/pyramid1"/>
    <dgm:cxn modelId="{3AF21821-D182-4C62-BC45-02BF940190FB}" type="presParOf" srcId="{839986D2-77AD-4817-9E39-DF9EE42A5216}" destId="{40E99C02-7E9B-4411-AF99-8071644BD6DE}" srcOrd="1" destOrd="0" presId="urn:microsoft.com/office/officeart/2005/8/layout/pyramid1"/>
    <dgm:cxn modelId="{3FF7F1CD-6D17-487A-8DEB-897B7A86334E}" type="presParOf" srcId="{4F5D02CF-3CF5-44A2-A563-DCD65D4D3E67}" destId="{41DAD879-BD0A-46A2-B12B-B2090BDC3BB5}" srcOrd="2" destOrd="0" presId="urn:microsoft.com/office/officeart/2005/8/layout/pyramid1"/>
    <dgm:cxn modelId="{9ABB0A02-823D-4BFA-80E2-C9FD97E48639}" type="presParOf" srcId="{41DAD879-BD0A-46A2-B12B-B2090BDC3BB5}" destId="{59B1490D-8B8C-4786-B31C-960FA5A83396}" srcOrd="0" destOrd="0" presId="urn:microsoft.com/office/officeart/2005/8/layout/pyramid1"/>
    <dgm:cxn modelId="{F1DED802-DF62-4FF7-B8D9-50E8A15C2F2C}" type="presParOf" srcId="{41DAD879-BD0A-46A2-B12B-B2090BDC3BB5}" destId="{E86AF296-00DC-4598-9B1F-E8645BF40BE5}" srcOrd="1" destOrd="0" presId="urn:microsoft.com/office/officeart/2005/8/layout/pyramid1"/>
    <dgm:cxn modelId="{1B10DEEF-C1F5-4D8B-80EE-7822B2C67A10}" type="presParOf" srcId="{41DAD879-BD0A-46A2-B12B-B2090BDC3BB5}" destId="{2560D2E1-7919-4A46-A18B-72F6A4D80F8E}" srcOrd="2" destOrd="0" presId="urn:microsoft.com/office/officeart/2005/8/layout/pyramid1"/>
    <dgm:cxn modelId="{A3377455-E1B8-432D-8250-3720B9F28B76}" type="presParOf" srcId="{41DAD879-BD0A-46A2-B12B-B2090BDC3BB5}" destId="{60A0C1E8-05F0-445E-956B-765A20CD26F8}" srcOrd="3" destOrd="0" presId="urn:microsoft.com/office/officeart/2005/8/layout/pyramid1"/>
    <dgm:cxn modelId="{D27996E8-DDDE-48CE-A300-2B00016DD3B1}" type="presParOf" srcId="{4F5D02CF-3CF5-44A2-A563-DCD65D4D3E67}" destId="{BBEF2619-5DA4-4D0E-AC77-B64B6A259B0B}" srcOrd="3" destOrd="0" presId="urn:microsoft.com/office/officeart/2005/8/layout/pyramid1"/>
    <dgm:cxn modelId="{F7767C89-D3ED-4CF4-9577-971A0156C778}" type="presParOf" srcId="{BBEF2619-5DA4-4D0E-AC77-B64B6A259B0B}" destId="{42B8477F-4EB6-414D-9E3D-9104E7D0550E}" srcOrd="0" destOrd="0" presId="urn:microsoft.com/office/officeart/2005/8/layout/pyramid1"/>
    <dgm:cxn modelId="{89E22B6E-BDCA-451B-890B-2FCD204222EA}" type="presParOf" srcId="{BBEF2619-5DA4-4D0E-AC77-B64B6A259B0B}" destId="{298E174E-D034-487C-9082-521BD38671F9}" srcOrd="1" destOrd="0" presId="urn:microsoft.com/office/officeart/2005/8/layout/pyramid1"/>
    <dgm:cxn modelId="{1391DD77-243F-4189-A508-CDE4A6B3B3F2}" type="presParOf" srcId="{4F5D02CF-3CF5-44A2-A563-DCD65D4D3E67}" destId="{FC8AC785-D7A9-4F12-A1C2-BDA1EC7F058B}" srcOrd="4" destOrd="0" presId="urn:microsoft.com/office/officeart/2005/8/layout/pyramid1"/>
    <dgm:cxn modelId="{28D68F33-3E97-44B8-9F56-C13FDDF9BFFB}" type="presParOf" srcId="{FC8AC785-D7A9-4F12-A1C2-BDA1EC7F058B}" destId="{B25F52DB-F579-4F4F-90F9-3BF6E9620AE7}" srcOrd="0" destOrd="0" presId="urn:microsoft.com/office/officeart/2005/8/layout/pyramid1"/>
    <dgm:cxn modelId="{BB811B62-C238-49EF-B7CD-56E75849301E}" type="presParOf" srcId="{FC8AC785-D7A9-4F12-A1C2-BDA1EC7F058B}" destId="{9698CFA1-1BF2-4E28-A3C6-5E5EE405BDFD}" srcOrd="1" destOrd="0" presId="urn:microsoft.com/office/officeart/2005/8/layout/pyramid1"/>
    <dgm:cxn modelId="{4635BFDE-B9EF-4106-9D76-052C99EB8CB2}" type="presParOf" srcId="{4F5D02CF-3CF5-44A2-A563-DCD65D4D3E67}" destId="{72790EC6-AF40-495D-BBAD-C605356E4EB9}" srcOrd="5" destOrd="0" presId="urn:microsoft.com/office/officeart/2005/8/layout/pyramid1"/>
    <dgm:cxn modelId="{B2FFAB25-E23D-4FF4-BFAB-4313CCE8320B}" type="presParOf" srcId="{72790EC6-AF40-495D-BBAD-C605356E4EB9}" destId="{9261FFC9-A05B-4A00-8072-EAD0BD165664}" srcOrd="0" destOrd="0" presId="urn:microsoft.com/office/officeart/2005/8/layout/pyramid1"/>
    <dgm:cxn modelId="{A225E1F3-AC96-4864-880D-BDC70415B88A}" type="presParOf" srcId="{72790EC6-AF40-495D-BBAD-C605356E4EB9}" destId="{EB8EA5E0-A2ED-471C-AC1D-BF22FA1B1CBC}" srcOrd="1" destOrd="0" presId="urn:microsoft.com/office/officeart/2005/8/layout/pyramid1"/>
    <dgm:cxn modelId="{ACF4120D-AA9D-4112-B5D4-2674E4BDFE72}" type="presParOf" srcId="{72790EC6-AF40-495D-BBAD-C605356E4EB9}" destId="{4705D800-ADFC-46E6-96E2-49CE6FC25680}" srcOrd="2" destOrd="0" presId="urn:microsoft.com/office/officeart/2005/8/layout/pyramid1"/>
    <dgm:cxn modelId="{43D762C4-CCC1-4144-8299-39F00D48EEC4}"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4A518C4F-462A-4977-9014-9338F490858B}" type="presOf" srcId="{BC796A79-57EA-4267-8E01-45A11E22516F}" destId="{42B8477F-4EB6-414D-9E3D-9104E7D0550E}" srcOrd="0" destOrd="0" presId="urn:microsoft.com/office/officeart/2005/8/layout/pyramid1"/>
    <dgm:cxn modelId="{5136AF0C-C859-4E9B-8387-88A37F47E791}" type="presOf" srcId="{2631C2D7-B020-42D6-800B-861020C68D51}" destId="{53E671AC-F892-438B-8F58-35826807C071}" srcOrd="0" destOrd="0" presId="urn:microsoft.com/office/officeart/2005/8/layout/pyramid1"/>
    <dgm:cxn modelId="{191E8B6B-5E1F-4590-93BB-5E41C6C20564}" type="presOf" srcId="{BC796A79-57EA-4267-8E01-45A11E22516F}" destId="{298E174E-D034-487C-9082-521BD38671F9}" srcOrd="1" destOrd="0" presId="urn:microsoft.com/office/officeart/2005/8/layout/pyramid1"/>
    <dgm:cxn modelId="{7F47AD6A-45E2-4745-A70B-29FF766712DE}" type="presOf" srcId="{C4D11AF6-BEEF-47D2-B0BF-7BF8350CA01D}" destId="{4F5D02CF-3CF5-44A2-A563-DCD65D4D3E67}" srcOrd="0" destOrd="0" presId="urn:microsoft.com/office/officeart/2005/8/layout/pyramid1"/>
    <dgm:cxn modelId="{D416D016-8380-4C33-9952-FDEB4E70151A}" type="presOf" srcId="{2631C2D7-B020-42D6-800B-861020C68D51}" destId="{80A5B6DF-C006-4EEB-B968-076524FAB5F7}" srcOrd="1" destOrd="0" presId="urn:microsoft.com/office/officeart/2005/8/layout/pyramid1"/>
    <dgm:cxn modelId="{7946DDF6-79B3-42DA-8DE1-B8E05B3B3500}" type="presOf" srcId="{51C7D3D7-4925-45D8-B8D3-0C150FD69673}" destId="{40E99C02-7E9B-4411-AF99-8071644BD6DE}" srcOrd="1" destOrd="0" presId="urn:microsoft.com/office/officeart/2005/8/layout/pyramid1"/>
    <dgm:cxn modelId="{9EAEDBD1-80DB-448A-98D4-58B08312EB5B}" type="presOf" srcId="{027A9672-A6F8-43C1-BDF9-0AF62E4310B5}" destId="{DB40E345-E200-451C-9DC2-AA74A437EDB3}" srcOrd="1" destOrd="0" presId="urn:microsoft.com/office/officeart/2005/8/layout/pyramid1"/>
    <dgm:cxn modelId="{110951EF-8A9A-4B7E-9393-4B3AB18DFE4B}" type="presOf" srcId="{588F9E15-1A89-44F7-8B95-FDAC0F5AFE8B}" destId="{B25F52DB-F579-4F4F-90F9-3BF6E9620AE7}" srcOrd="0" destOrd="0" presId="urn:microsoft.com/office/officeart/2005/8/layout/pyramid1"/>
    <dgm:cxn modelId="{24E717F9-0991-4303-B1A3-561CC2DB5B80}" type="presOf" srcId="{588F9E15-1A89-44F7-8B95-FDAC0F5AFE8B}" destId="{9698CFA1-1BF2-4E28-A3C6-5E5EE405BDFD}"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F19E1447-868C-4308-9D77-D2B3246F26C1}" type="presOf" srcId="{51C7D3D7-4925-45D8-B8D3-0C150FD69673}" destId="{A5C77D20-06E2-4C79-895B-0F92E591D5B9}" srcOrd="0" destOrd="0" presId="urn:microsoft.com/office/officeart/2005/8/layout/pyramid1"/>
    <dgm:cxn modelId="{E695A4B3-A3F4-4B80-BB1C-7EA9C1A1E4E3}" type="presOf" srcId="{143ADFEE-E716-41FF-9A7E-C4C1C2BAA45E}" destId="{11CA3191-8005-40B5-89C9-FFEA85011F2B}"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41D1EB6C-D0E1-4473-9E7C-FE2396CAA89A}" type="presOf" srcId="{027A9672-A6F8-43C1-BDF9-0AF62E4310B5}" destId="{1F824B0A-1A2C-43E0-96E8-6240E23DC4B0}"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C2D8BDCD-F6B8-4EA1-9A49-383F0798FC31}" type="presOf" srcId="{143ADFEE-E716-41FF-9A7E-C4C1C2BAA45E}" destId="{D4835712-5798-49AD-A507-A134366F40E2}" srcOrd="0" destOrd="0" presId="urn:microsoft.com/office/officeart/2005/8/layout/pyramid1"/>
    <dgm:cxn modelId="{5FF0A96D-31E8-4B12-873C-DB4BDDC7D95B}" type="presParOf" srcId="{4F5D02CF-3CF5-44A2-A563-DCD65D4D3E67}" destId="{6FA1F2A3-1448-4063-813E-1D65F58FE4AE}" srcOrd="0" destOrd="0" presId="urn:microsoft.com/office/officeart/2005/8/layout/pyramid1"/>
    <dgm:cxn modelId="{E9CCEFD7-1FB2-43E2-A9FC-6D15B3E613D9}" type="presParOf" srcId="{6FA1F2A3-1448-4063-813E-1D65F58FE4AE}" destId="{53E671AC-F892-438B-8F58-35826807C071}" srcOrd="0" destOrd="0" presId="urn:microsoft.com/office/officeart/2005/8/layout/pyramid1"/>
    <dgm:cxn modelId="{461DE06E-9611-48E4-8B5F-9C0791A7F2F2}" type="presParOf" srcId="{6FA1F2A3-1448-4063-813E-1D65F58FE4AE}" destId="{80A5B6DF-C006-4EEB-B968-076524FAB5F7}" srcOrd="1" destOrd="0" presId="urn:microsoft.com/office/officeart/2005/8/layout/pyramid1"/>
    <dgm:cxn modelId="{45011DB5-B18D-4466-BE5C-FC8F5658753B}" type="presParOf" srcId="{4F5D02CF-3CF5-44A2-A563-DCD65D4D3E67}" destId="{839986D2-77AD-4817-9E39-DF9EE42A5216}" srcOrd="1" destOrd="0" presId="urn:microsoft.com/office/officeart/2005/8/layout/pyramid1"/>
    <dgm:cxn modelId="{EF6CB8E9-13DB-4F38-89D2-FC739F16C3EF}" type="presParOf" srcId="{839986D2-77AD-4817-9E39-DF9EE42A5216}" destId="{A5C77D20-06E2-4C79-895B-0F92E591D5B9}" srcOrd="0" destOrd="0" presId="urn:microsoft.com/office/officeart/2005/8/layout/pyramid1"/>
    <dgm:cxn modelId="{E3DF20A9-0F53-411A-82DC-CA1166FC18CE}" type="presParOf" srcId="{839986D2-77AD-4817-9E39-DF9EE42A5216}" destId="{40E99C02-7E9B-4411-AF99-8071644BD6DE}" srcOrd="1" destOrd="0" presId="urn:microsoft.com/office/officeart/2005/8/layout/pyramid1"/>
    <dgm:cxn modelId="{46EC0DD6-F5C7-4D14-9E4F-E122AD07FD49}" type="presParOf" srcId="{4F5D02CF-3CF5-44A2-A563-DCD65D4D3E67}" destId="{8C88A5B5-9387-4CF0-A380-B0A2229EDFB5}" srcOrd="2" destOrd="0" presId="urn:microsoft.com/office/officeart/2005/8/layout/pyramid1"/>
    <dgm:cxn modelId="{9F6418A9-42B0-4C10-A591-1B91B1E10F5C}" type="presParOf" srcId="{8C88A5B5-9387-4CF0-A380-B0A2229EDFB5}" destId="{1F824B0A-1A2C-43E0-96E8-6240E23DC4B0}" srcOrd="0" destOrd="0" presId="urn:microsoft.com/office/officeart/2005/8/layout/pyramid1"/>
    <dgm:cxn modelId="{348BFB8C-BFC1-4926-8D35-E61D883D0416}" type="presParOf" srcId="{8C88A5B5-9387-4CF0-A380-B0A2229EDFB5}" destId="{DB40E345-E200-451C-9DC2-AA74A437EDB3}" srcOrd="1" destOrd="0" presId="urn:microsoft.com/office/officeart/2005/8/layout/pyramid1"/>
    <dgm:cxn modelId="{D7EFAF22-3C79-4BB2-9AE5-6524C26EDFFB}" type="presParOf" srcId="{4F5D02CF-3CF5-44A2-A563-DCD65D4D3E67}" destId="{BBEF2619-5DA4-4D0E-AC77-B64B6A259B0B}" srcOrd="3" destOrd="0" presId="urn:microsoft.com/office/officeart/2005/8/layout/pyramid1"/>
    <dgm:cxn modelId="{7964BD21-370B-4F99-8879-64E3A214E141}" type="presParOf" srcId="{BBEF2619-5DA4-4D0E-AC77-B64B6A259B0B}" destId="{42B8477F-4EB6-414D-9E3D-9104E7D0550E}" srcOrd="0" destOrd="0" presId="urn:microsoft.com/office/officeart/2005/8/layout/pyramid1"/>
    <dgm:cxn modelId="{4F449FAE-D68F-4D85-97CC-99DC7EDC8D83}" type="presParOf" srcId="{BBEF2619-5DA4-4D0E-AC77-B64B6A259B0B}" destId="{298E174E-D034-487C-9082-521BD38671F9}" srcOrd="1" destOrd="0" presId="urn:microsoft.com/office/officeart/2005/8/layout/pyramid1"/>
    <dgm:cxn modelId="{FFACD3EA-9A78-453E-905B-B23500DFA9B9}" type="presParOf" srcId="{4F5D02CF-3CF5-44A2-A563-DCD65D4D3E67}" destId="{FC8AC785-D7A9-4F12-A1C2-BDA1EC7F058B}" srcOrd="4" destOrd="0" presId="urn:microsoft.com/office/officeart/2005/8/layout/pyramid1"/>
    <dgm:cxn modelId="{C7EF8505-CDE9-41DA-9656-DCDCA33A7767}" type="presParOf" srcId="{FC8AC785-D7A9-4F12-A1C2-BDA1EC7F058B}" destId="{B25F52DB-F579-4F4F-90F9-3BF6E9620AE7}" srcOrd="0" destOrd="0" presId="urn:microsoft.com/office/officeart/2005/8/layout/pyramid1"/>
    <dgm:cxn modelId="{9DBA6375-E15F-40EE-B2BD-E140DA7BEA85}" type="presParOf" srcId="{FC8AC785-D7A9-4F12-A1C2-BDA1EC7F058B}" destId="{9698CFA1-1BF2-4E28-A3C6-5E5EE405BDFD}" srcOrd="1" destOrd="0" presId="urn:microsoft.com/office/officeart/2005/8/layout/pyramid1"/>
    <dgm:cxn modelId="{387B2F02-7A4F-4A29-A64C-B7669A2FF36E}" type="presParOf" srcId="{4F5D02CF-3CF5-44A2-A563-DCD65D4D3E67}" destId="{356244EE-E379-4A6C-A694-71365CC8528F}" srcOrd="5" destOrd="0" presId="urn:microsoft.com/office/officeart/2005/8/layout/pyramid1"/>
    <dgm:cxn modelId="{4415B7F3-ABD0-441D-80FF-3DC91C82C810}" type="presParOf" srcId="{356244EE-E379-4A6C-A694-71365CC8528F}" destId="{D4835712-5798-49AD-A507-A134366F40E2}" srcOrd="0" destOrd="0" presId="urn:microsoft.com/office/officeart/2005/8/layout/pyramid1"/>
    <dgm:cxn modelId="{646DE6A4-C345-4615-8BA7-ABCA73F5CF00}"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045DFC8E-476C-40A4-89A7-F1D5F39A9147}">
      <dgm:prSet/>
      <dgm:spPr/>
      <dgm:t>
        <a:bodyPr/>
        <a:lstStyle/>
        <a:p>
          <a:endParaRPr lang="en-US" dirty="0"/>
        </a:p>
      </dgm:t>
    </dgm:pt>
    <dgm:pt modelId="{F2F9F281-2805-43AC-8EAF-FC93415D6A30}" type="parTrans" cxnId="{F833A3BE-5F68-4E03-A298-01AFD88325D7}">
      <dgm:prSet/>
      <dgm:spPr/>
      <dgm:t>
        <a:bodyPr/>
        <a:lstStyle/>
        <a:p>
          <a:endParaRPr lang="en-US"/>
        </a:p>
      </dgm:t>
    </dgm:pt>
    <dgm:pt modelId="{7AADCD26-A82B-4DF8-8C3E-19E2CCB2EC17}" type="sibTrans" cxnId="{F833A3BE-5F68-4E03-A298-01AFD88325D7}">
      <dgm:prSet/>
      <dgm:spPr/>
      <dgm:t>
        <a:bodyPr/>
        <a:lstStyle/>
        <a:p>
          <a:endParaRPr lang="en-US"/>
        </a:p>
      </dgm:t>
    </dgm:pt>
    <dgm:pt modelId="{EE3EA267-6699-488E-8FEE-E35C568891A6}">
      <dgm:prSet/>
      <dgm:spPr/>
      <dgm:t>
        <a:bodyPr/>
        <a:lstStyle/>
        <a:p>
          <a:pPr rtl="1"/>
          <a:r>
            <a:rPr lang="fa-IR" b="1" dirty="0" smtClean="0">
              <a:cs typeface="B Nazanin" panose="00000400000000000000" pitchFamily="2" charset="-78"/>
            </a:rPr>
            <a:t>کارگاه ورزش در طبیعت ، دروس تئوری (درجه 3) یا  لیسانس تربیت بدنی یا مدرک مربیگری یکی از رشته های ورزشی </a:t>
          </a:r>
          <a:endParaRPr lang="en-US" dirty="0">
            <a:cs typeface="B Nazanin" panose="00000400000000000000" pitchFamily="2" charset="-78"/>
          </a:endParaRPr>
        </a:p>
      </dgm:t>
    </dgm:pt>
    <dgm:pt modelId="{0A58C6D4-5371-455A-83F2-BCD285A0EC76}" type="parTrans" cxnId="{853D7638-D896-4A5E-92ED-2B22AEA41AD8}">
      <dgm:prSet/>
      <dgm:spPr/>
      <dgm:t>
        <a:bodyPr/>
        <a:lstStyle/>
        <a:p>
          <a:endParaRPr lang="en-US"/>
        </a:p>
      </dgm:t>
    </dgm:pt>
    <dgm:pt modelId="{3679A488-6CF8-490D-A1FC-D0EA9066187E}" type="sibTrans" cxnId="{853D7638-D896-4A5E-92ED-2B22AEA41AD8}">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E86E85B6-57A3-4F7D-9C26-9DEFF88B83D1}" type="presOf" srcId="{BA8C25EA-9161-4062-A752-4670AE437685}" destId="{4705D800-ADFC-46E6-96E2-49CE6FC25680}" srcOrd="0" destOrd="0" presId="urn:microsoft.com/office/officeart/2005/8/layout/pyramid1"/>
    <dgm:cxn modelId="{D1F2CB80-BEAE-440A-A529-33E1DBD96165}" type="presOf" srcId="{588F9E15-1A89-44F7-8B95-FDAC0F5AFE8B}" destId="{9698CFA1-1BF2-4E28-A3C6-5E5EE405BDFD}" srcOrd="1" destOrd="0" presId="urn:microsoft.com/office/officeart/2005/8/layout/pyramid1"/>
    <dgm:cxn modelId="{FD0D3517-5855-4B93-8E11-B0AC0D06827B}" type="presOf" srcId="{2631C2D7-B020-42D6-800B-861020C68D51}" destId="{53E671AC-F892-438B-8F58-35826807C071}" srcOrd="0" destOrd="0" presId="urn:microsoft.com/office/officeart/2005/8/layout/pyramid1"/>
    <dgm:cxn modelId="{9CA365FD-B77D-4D4D-8BB9-AA659FF06CED}" type="presOf" srcId="{BC796A79-57EA-4267-8E01-45A11E22516F}" destId="{298E174E-D034-487C-9082-521BD38671F9}" srcOrd="1" destOrd="0" presId="urn:microsoft.com/office/officeart/2005/8/layout/pyramid1"/>
    <dgm:cxn modelId="{04295434-1CC7-405A-88FB-232C14DA06F7}" type="presOf" srcId="{BC796A79-57EA-4267-8E01-45A11E22516F}" destId="{42B8477F-4EB6-414D-9E3D-9104E7D0550E}" srcOrd="0" destOrd="0" presId="urn:microsoft.com/office/officeart/2005/8/layout/pyramid1"/>
    <dgm:cxn modelId="{B39646AC-DCA4-42B1-B0AF-C83939F2B94A}" type="presOf" srcId="{C4D11AF6-BEEF-47D2-B0BF-7BF8350CA01D}" destId="{4F5D02CF-3CF5-44A2-A563-DCD65D4D3E67}" srcOrd="0" destOrd="0" presId="urn:microsoft.com/office/officeart/2005/8/layout/pyramid1"/>
    <dgm:cxn modelId="{EBBE5C77-BED8-49C5-ACDE-0287CB273B0D}" type="presOf" srcId="{045DFC8E-476C-40A4-89A7-F1D5F39A9147}" destId="{9261FFC9-A05B-4A00-8072-EAD0BD165664}" srcOrd="0" destOrd="0" presId="urn:microsoft.com/office/officeart/2005/8/layout/pyramid1"/>
    <dgm:cxn modelId="{F833A3BE-5F68-4E03-A298-01AFD88325D7}" srcId="{BA8C25EA-9161-4062-A752-4670AE437685}" destId="{045DFC8E-476C-40A4-89A7-F1D5F39A9147}" srcOrd="0" destOrd="0" parTransId="{F2F9F281-2805-43AC-8EAF-FC93415D6A30}" sibTransId="{7AADCD26-A82B-4DF8-8C3E-19E2CCB2EC17}"/>
    <dgm:cxn modelId="{7C79E6AB-4858-4272-89B1-816B5FEEC3E7}" srcId="{C4D11AF6-BEEF-47D2-B0BF-7BF8350CA01D}" destId="{DA087C53-32AE-47ED-B2D3-E4BE3C5533BE}" srcOrd="2" destOrd="0" parTransId="{782DE4A8-1273-4586-AE36-3CDC623A02F3}" sibTransId="{57E94A26-90E0-420B-A994-3839A9096C6A}"/>
    <dgm:cxn modelId="{1C4EA505-8726-47D5-AAEA-F6856F384163}" type="presOf" srcId="{2631C2D7-B020-42D6-800B-861020C68D51}" destId="{80A5B6DF-C006-4EEB-B968-076524FAB5F7}" srcOrd="1" destOrd="0" presId="urn:microsoft.com/office/officeart/2005/8/layout/pyramid1"/>
    <dgm:cxn modelId="{98EC195B-8665-492D-8003-05ED5D493D63}" type="presOf" srcId="{EE3EA267-6699-488E-8FEE-E35C568891A6}" destId="{EB8EA5E0-A2ED-471C-AC1D-BF22FA1B1CBC}" srcOrd="1" destOrd="1"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C7E801DE-12F0-4EF8-B765-A7ED133E5EF4}" type="presOf" srcId="{51C7D3D7-4925-45D8-B8D3-0C150FD69673}" destId="{A5C77D20-06E2-4C79-895B-0F92E591D5B9}" srcOrd="0" destOrd="0" presId="urn:microsoft.com/office/officeart/2005/8/layout/pyramid1"/>
    <dgm:cxn modelId="{77B05060-282B-46E7-9E0A-C815AC1420AB}" type="presOf" srcId="{DA087C53-32AE-47ED-B2D3-E4BE3C5533BE}" destId="{2560D2E1-7919-4A46-A18B-72F6A4D80F8E}" srcOrd="0" destOrd="0" presId="urn:microsoft.com/office/officeart/2005/8/layout/pyramid1"/>
    <dgm:cxn modelId="{853D7638-D896-4A5E-92ED-2B22AEA41AD8}" srcId="{BA8C25EA-9161-4062-A752-4670AE437685}" destId="{EE3EA267-6699-488E-8FEE-E35C568891A6}" srcOrd="1" destOrd="0" parTransId="{0A58C6D4-5371-455A-83F2-BCD285A0EC76}" sibTransId="{3679A488-6CF8-490D-A1FC-D0EA9066187E}"/>
    <dgm:cxn modelId="{E7427458-3CE4-49B5-AC38-9AA3A8D6E41F}" srcId="{C4D11AF6-BEEF-47D2-B0BF-7BF8350CA01D}" destId="{588F9E15-1A89-44F7-8B95-FDAC0F5AFE8B}" srcOrd="4" destOrd="0" parTransId="{3BFD96D0-E487-4C68-90A8-992A8136B57B}" sibTransId="{57D08D4A-F73F-4ABE-961B-ABAD22805B21}"/>
    <dgm:cxn modelId="{72CD4911-46DA-4095-911F-A289017311AE}" type="presOf" srcId="{045DFC8E-476C-40A4-89A7-F1D5F39A9147}" destId="{EB8EA5E0-A2ED-471C-AC1D-BF22FA1B1CBC}" srcOrd="1" destOrd="0" presId="urn:microsoft.com/office/officeart/2005/8/layout/pyramid1"/>
    <dgm:cxn modelId="{72EE6296-7FBC-4347-B1AA-2420F4471ADB}" type="presOf" srcId="{BA8C25EA-9161-4062-A752-4670AE437685}" destId="{86056DB3-A1DF-48A7-91D0-0316C9925D12}" srcOrd="1" destOrd="0" presId="urn:microsoft.com/office/officeart/2005/8/layout/pyramid1"/>
    <dgm:cxn modelId="{C6E8F165-22E2-4602-87DB-F2F48C6C6183}" type="presOf" srcId="{588F9E15-1A89-44F7-8B95-FDAC0F5AFE8B}" destId="{B25F52DB-F579-4F4F-90F9-3BF6E9620AE7}" srcOrd="0" destOrd="0" presId="urn:microsoft.com/office/officeart/2005/8/layout/pyramid1"/>
    <dgm:cxn modelId="{93666A49-BE8A-4908-8F4B-15C8CC5597ED}" type="presOf" srcId="{EE3EA267-6699-488E-8FEE-E35C568891A6}" destId="{9261FFC9-A05B-4A00-8072-EAD0BD165664}" srcOrd="0" destOrd="1" presId="urn:microsoft.com/office/officeart/2005/8/layout/pyramid1"/>
    <dgm:cxn modelId="{E7D17F3C-81E5-4915-BFA2-E8D70D2CE972}" type="presOf" srcId="{DA087C53-32AE-47ED-B2D3-E4BE3C5533BE}" destId="{60A0C1E8-05F0-445E-956B-765A20CD26F8}"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837CA035-961C-4132-9A2D-A881518DED8B}" type="presOf" srcId="{51C7D3D7-4925-45D8-B8D3-0C150FD69673}" destId="{40E99C02-7E9B-4411-AF99-8071644BD6DE}" srcOrd="1" destOrd="0" presId="urn:microsoft.com/office/officeart/2005/8/layout/pyramid1"/>
    <dgm:cxn modelId="{089B8CEB-07CE-4512-A0E8-DA8CD5BB8FA8}" type="presParOf" srcId="{4F5D02CF-3CF5-44A2-A563-DCD65D4D3E67}" destId="{6FA1F2A3-1448-4063-813E-1D65F58FE4AE}" srcOrd="0" destOrd="0" presId="urn:microsoft.com/office/officeart/2005/8/layout/pyramid1"/>
    <dgm:cxn modelId="{9AEBB9E4-D02B-4C12-A74E-121F2FB6DB48}" type="presParOf" srcId="{6FA1F2A3-1448-4063-813E-1D65F58FE4AE}" destId="{53E671AC-F892-438B-8F58-35826807C071}" srcOrd="0" destOrd="0" presId="urn:microsoft.com/office/officeart/2005/8/layout/pyramid1"/>
    <dgm:cxn modelId="{49FE1C15-314C-49CD-BF66-9231BFCF91D9}" type="presParOf" srcId="{6FA1F2A3-1448-4063-813E-1D65F58FE4AE}" destId="{80A5B6DF-C006-4EEB-B968-076524FAB5F7}" srcOrd="1" destOrd="0" presId="urn:microsoft.com/office/officeart/2005/8/layout/pyramid1"/>
    <dgm:cxn modelId="{3C47D620-FF4A-450B-9A73-5F3F80814D05}" type="presParOf" srcId="{4F5D02CF-3CF5-44A2-A563-DCD65D4D3E67}" destId="{839986D2-77AD-4817-9E39-DF9EE42A5216}" srcOrd="1" destOrd="0" presId="urn:microsoft.com/office/officeart/2005/8/layout/pyramid1"/>
    <dgm:cxn modelId="{85397523-7031-4481-8DBB-D6B8CB163325}" type="presParOf" srcId="{839986D2-77AD-4817-9E39-DF9EE42A5216}" destId="{A5C77D20-06E2-4C79-895B-0F92E591D5B9}" srcOrd="0" destOrd="0" presId="urn:microsoft.com/office/officeart/2005/8/layout/pyramid1"/>
    <dgm:cxn modelId="{04980406-B436-49E0-9DF6-3CA8C860D4FF}" type="presParOf" srcId="{839986D2-77AD-4817-9E39-DF9EE42A5216}" destId="{40E99C02-7E9B-4411-AF99-8071644BD6DE}" srcOrd="1" destOrd="0" presId="urn:microsoft.com/office/officeart/2005/8/layout/pyramid1"/>
    <dgm:cxn modelId="{751F43A5-85AA-4983-969A-77D1405A56CE}" type="presParOf" srcId="{4F5D02CF-3CF5-44A2-A563-DCD65D4D3E67}" destId="{41DAD879-BD0A-46A2-B12B-B2090BDC3BB5}" srcOrd="2" destOrd="0" presId="urn:microsoft.com/office/officeart/2005/8/layout/pyramid1"/>
    <dgm:cxn modelId="{36DA9C61-42C2-4D2D-8BFF-B03CFFA2AABB}" type="presParOf" srcId="{41DAD879-BD0A-46A2-B12B-B2090BDC3BB5}" destId="{2560D2E1-7919-4A46-A18B-72F6A4D80F8E}" srcOrd="0" destOrd="0" presId="urn:microsoft.com/office/officeart/2005/8/layout/pyramid1"/>
    <dgm:cxn modelId="{5C1FBB86-ABE9-4CD2-A6BB-42CA40BE60A2}" type="presParOf" srcId="{41DAD879-BD0A-46A2-B12B-B2090BDC3BB5}" destId="{60A0C1E8-05F0-445E-956B-765A20CD26F8}" srcOrd="1" destOrd="0" presId="urn:microsoft.com/office/officeart/2005/8/layout/pyramid1"/>
    <dgm:cxn modelId="{3D6BC248-81F7-4035-AA44-2C78660AE2D6}" type="presParOf" srcId="{4F5D02CF-3CF5-44A2-A563-DCD65D4D3E67}" destId="{BBEF2619-5DA4-4D0E-AC77-B64B6A259B0B}" srcOrd="3" destOrd="0" presId="urn:microsoft.com/office/officeart/2005/8/layout/pyramid1"/>
    <dgm:cxn modelId="{7868E29A-C1D3-473E-AE1A-952EE6718325}" type="presParOf" srcId="{BBEF2619-5DA4-4D0E-AC77-B64B6A259B0B}" destId="{42B8477F-4EB6-414D-9E3D-9104E7D0550E}" srcOrd="0" destOrd="0" presId="urn:microsoft.com/office/officeart/2005/8/layout/pyramid1"/>
    <dgm:cxn modelId="{0E61C5CB-E8CD-4FAD-82FD-621DF7DEC483}" type="presParOf" srcId="{BBEF2619-5DA4-4D0E-AC77-B64B6A259B0B}" destId="{298E174E-D034-487C-9082-521BD38671F9}" srcOrd="1" destOrd="0" presId="urn:microsoft.com/office/officeart/2005/8/layout/pyramid1"/>
    <dgm:cxn modelId="{4CFF0B54-969B-4097-8214-AF791DB75C74}" type="presParOf" srcId="{4F5D02CF-3CF5-44A2-A563-DCD65D4D3E67}" destId="{FC8AC785-D7A9-4F12-A1C2-BDA1EC7F058B}" srcOrd="4" destOrd="0" presId="urn:microsoft.com/office/officeart/2005/8/layout/pyramid1"/>
    <dgm:cxn modelId="{8E20360B-1932-4A82-AD04-4AE285EC687D}" type="presParOf" srcId="{FC8AC785-D7A9-4F12-A1C2-BDA1EC7F058B}" destId="{B25F52DB-F579-4F4F-90F9-3BF6E9620AE7}" srcOrd="0" destOrd="0" presId="urn:microsoft.com/office/officeart/2005/8/layout/pyramid1"/>
    <dgm:cxn modelId="{59348EB9-0ACD-443F-87E2-4C484015A9D1}" type="presParOf" srcId="{FC8AC785-D7A9-4F12-A1C2-BDA1EC7F058B}" destId="{9698CFA1-1BF2-4E28-A3C6-5E5EE405BDFD}" srcOrd="1" destOrd="0" presId="urn:microsoft.com/office/officeart/2005/8/layout/pyramid1"/>
    <dgm:cxn modelId="{9A19273F-0952-4D2F-911E-3FAC5C43B9C7}" type="presParOf" srcId="{4F5D02CF-3CF5-44A2-A563-DCD65D4D3E67}" destId="{72790EC6-AF40-495D-BBAD-C605356E4EB9}" srcOrd="5" destOrd="0" presId="urn:microsoft.com/office/officeart/2005/8/layout/pyramid1"/>
    <dgm:cxn modelId="{1E43C0FC-AC1A-4F25-BA9F-0A835D25BEA8}" type="presParOf" srcId="{72790EC6-AF40-495D-BBAD-C605356E4EB9}" destId="{9261FFC9-A05B-4A00-8072-EAD0BD165664}" srcOrd="0" destOrd="0" presId="urn:microsoft.com/office/officeart/2005/8/layout/pyramid1"/>
    <dgm:cxn modelId="{62D6277E-69AE-44FF-B828-FCA20C472A32}" type="presParOf" srcId="{72790EC6-AF40-495D-BBAD-C605356E4EB9}" destId="{EB8EA5E0-A2ED-471C-AC1D-BF22FA1B1CBC}" srcOrd="1" destOrd="0" presId="urn:microsoft.com/office/officeart/2005/8/layout/pyramid1"/>
    <dgm:cxn modelId="{1BE25EC9-6F2B-4B8D-B421-B3F414D7493C}" type="presParOf" srcId="{72790EC6-AF40-495D-BBAD-C605356E4EB9}" destId="{4705D800-ADFC-46E6-96E2-49CE6FC25680}" srcOrd="2" destOrd="0" presId="urn:microsoft.com/office/officeart/2005/8/layout/pyramid1"/>
    <dgm:cxn modelId="{D445697F-2CAB-4530-BD34-3ACB673A17FD}"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C137772-BB35-422D-A259-21B41941C945}"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45052F70-9B90-4436-A796-B3763B5D0554}" type="presOf" srcId="{027A9672-A6F8-43C1-BDF9-0AF62E4310B5}" destId="{DB40E345-E200-451C-9DC2-AA74A437EDB3}"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C031E47E-780F-4F33-BFD3-367889D4B566}" type="presOf" srcId="{BC796A79-57EA-4267-8E01-45A11E22516F}" destId="{42B8477F-4EB6-414D-9E3D-9104E7D0550E}" srcOrd="0" destOrd="0" presId="urn:microsoft.com/office/officeart/2005/8/layout/pyramid1"/>
    <dgm:cxn modelId="{247CEF15-2C33-4007-B776-F3348E294757}" type="presOf" srcId="{588F9E15-1A89-44F7-8B95-FDAC0F5AFE8B}" destId="{9698CFA1-1BF2-4E28-A3C6-5E5EE405BDFD}" srcOrd="1" destOrd="0" presId="urn:microsoft.com/office/officeart/2005/8/layout/pyramid1"/>
    <dgm:cxn modelId="{9B5AC4FB-6F88-446F-8EF2-D03D7D7C3F38}" type="presOf" srcId="{C4D11AF6-BEEF-47D2-B0BF-7BF8350CA01D}" destId="{4F5D02CF-3CF5-44A2-A563-DCD65D4D3E67}" srcOrd="0" destOrd="0" presId="urn:microsoft.com/office/officeart/2005/8/layout/pyramid1"/>
    <dgm:cxn modelId="{AEFA3552-700F-4B71-A28D-0BAF0081A5E7}" type="presOf" srcId="{027A9672-A6F8-43C1-BDF9-0AF62E4310B5}" destId="{1F824B0A-1A2C-43E0-96E8-6240E23DC4B0}" srcOrd="0" destOrd="0" presId="urn:microsoft.com/office/officeart/2005/8/layout/pyramid1"/>
    <dgm:cxn modelId="{9BA61DDB-0BB8-419F-B4B7-54A4074C5380}" type="presOf" srcId="{51C7D3D7-4925-45D8-B8D3-0C150FD69673}" destId="{A5C77D20-06E2-4C79-895B-0F92E591D5B9}" srcOrd="0" destOrd="0" presId="urn:microsoft.com/office/officeart/2005/8/layout/pyramid1"/>
    <dgm:cxn modelId="{0AEC5432-9C2A-4434-9B24-42833995E597}" type="presOf" srcId="{BC796A79-57EA-4267-8E01-45A11E22516F}" destId="{298E174E-D034-487C-9082-521BD38671F9}" srcOrd="1" destOrd="0" presId="urn:microsoft.com/office/officeart/2005/8/layout/pyramid1"/>
    <dgm:cxn modelId="{6F40C912-8D14-409C-A6DE-1C74E5C2ED51}" type="presOf" srcId="{143ADFEE-E716-41FF-9A7E-C4C1C2BAA45E}" destId="{11CA3191-8005-40B5-89C9-FFEA85011F2B}" srcOrd="1" destOrd="0" presId="urn:microsoft.com/office/officeart/2005/8/layout/pyramid1"/>
    <dgm:cxn modelId="{296B55AE-0B87-420B-93E7-3E9A233B6CDD}" type="presOf" srcId="{588F9E15-1A89-44F7-8B95-FDAC0F5AFE8B}" destId="{B25F52DB-F579-4F4F-90F9-3BF6E9620AE7}" srcOrd="0" destOrd="0" presId="urn:microsoft.com/office/officeart/2005/8/layout/pyramid1"/>
    <dgm:cxn modelId="{DC7773A1-B265-4A50-9734-7C71B38E6D29}" type="presOf" srcId="{143ADFEE-E716-41FF-9A7E-C4C1C2BAA45E}" destId="{D4835712-5798-49AD-A507-A134366F40E2}"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0007C0D-4575-4089-9766-6CEA7637CB09}" type="presOf" srcId="{51C7D3D7-4925-45D8-B8D3-0C150FD69673}" destId="{40E99C02-7E9B-4411-AF99-8071644BD6DE}" srcOrd="1" destOrd="0" presId="urn:microsoft.com/office/officeart/2005/8/layout/pyramid1"/>
    <dgm:cxn modelId="{2C003338-3E59-4EFB-8EBF-E0EEC71D9253}" type="presOf" srcId="{2631C2D7-B020-42D6-800B-861020C68D51}" destId="{53E671AC-F892-438B-8F58-35826807C071}"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39C61C70-7250-42D1-8B97-1985E5BA93CA}" type="presParOf" srcId="{4F5D02CF-3CF5-44A2-A563-DCD65D4D3E67}" destId="{6FA1F2A3-1448-4063-813E-1D65F58FE4AE}" srcOrd="0" destOrd="0" presId="urn:microsoft.com/office/officeart/2005/8/layout/pyramid1"/>
    <dgm:cxn modelId="{A2B5C737-A2C9-4888-9C8F-913B49F2DBA4}" type="presParOf" srcId="{6FA1F2A3-1448-4063-813E-1D65F58FE4AE}" destId="{53E671AC-F892-438B-8F58-35826807C071}" srcOrd="0" destOrd="0" presId="urn:microsoft.com/office/officeart/2005/8/layout/pyramid1"/>
    <dgm:cxn modelId="{3367AC1F-5554-42A8-99B1-730BAD901BB8}" type="presParOf" srcId="{6FA1F2A3-1448-4063-813E-1D65F58FE4AE}" destId="{80A5B6DF-C006-4EEB-B968-076524FAB5F7}" srcOrd="1" destOrd="0" presId="urn:microsoft.com/office/officeart/2005/8/layout/pyramid1"/>
    <dgm:cxn modelId="{B186DC5F-B424-4D89-B0B3-44B25B90583F}" type="presParOf" srcId="{4F5D02CF-3CF5-44A2-A563-DCD65D4D3E67}" destId="{839986D2-77AD-4817-9E39-DF9EE42A5216}" srcOrd="1" destOrd="0" presId="urn:microsoft.com/office/officeart/2005/8/layout/pyramid1"/>
    <dgm:cxn modelId="{0CD0E035-C108-4C8D-A70D-D27DD1D3BA83}" type="presParOf" srcId="{839986D2-77AD-4817-9E39-DF9EE42A5216}" destId="{A5C77D20-06E2-4C79-895B-0F92E591D5B9}" srcOrd="0" destOrd="0" presId="urn:microsoft.com/office/officeart/2005/8/layout/pyramid1"/>
    <dgm:cxn modelId="{5651D6EE-CA2B-477D-A834-5457D44EF735}" type="presParOf" srcId="{839986D2-77AD-4817-9E39-DF9EE42A5216}" destId="{40E99C02-7E9B-4411-AF99-8071644BD6DE}" srcOrd="1" destOrd="0" presId="urn:microsoft.com/office/officeart/2005/8/layout/pyramid1"/>
    <dgm:cxn modelId="{1835F7F2-3859-41EA-8286-BF087900DA4F}" type="presParOf" srcId="{4F5D02CF-3CF5-44A2-A563-DCD65D4D3E67}" destId="{8C88A5B5-9387-4CF0-A380-B0A2229EDFB5}" srcOrd="2" destOrd="0" presId="urn:microsoft.com/office/officeart/2005/8/layout/pyramid1"/>
    <dgm:cxn modelId="{3B06BA2D-FAE5-4012-ACB7-13C8EF076EA6}" type="presParOf" srcId="{8C88A5B5-9387-4CF0-A380-B0A2229EDFB5}" destId="{1F824B0A-1A2C-43E0-96E8-6240E23DC4B0}" srcOrd="0" destOrd="0" presId="urn:microsoft.com/office/officeart/2005/8/layout/pyramid1"/>
    <dgm:cxn modelId="{36E4509C-062D-44D7-BE09-0A0D596956F4}" type="presParOf" srcId="{8C88A5B5-9387-4CF0-A380-B0A2229EDFB5}" destId="{DB40E345-E200-451C-9DC2-AA74A437EDB3}" srcOrd="1" destOrd="0" presId="urn:microsoft.com/office/officeart/2005/8/layout/pyramid1"/>
    <dgm:cxn modelId="{CAE8D425-5FF3-4C36-9289-7F1B797D46F3}" type="presParOf" srcId="{4F5D02CF-3CF5-44A2-A563-DCD65D4D3E67}" destId="{BBEF2619-5DA4-4D0E-AC77-B64B6A259B0B}" srcOrd="3" destOrd="0" presId="urn:microsoft.com/office/officeart/2005/8/layout/pyramid1"/>
    <dgm:cxn modelId="{1C28D33B-1C64-4C23-AD95-87667A4677BF}" type="presParOf" srcId="{BBEF2619-5DA4-4D0E-AC77-B64B6A259B0B}" destId="{42B8477F-4EB6-414D-9E3D-9104E7D0550E}" srcOrd="0" destOrd="0" presId="urn:microsoft.com/office/officeart/2005/8/layout/pyramid1"/>
    <dgm:cxn modelId="{CDAB7F01-5D74-4BD8-924B-238414F9E67D}" type="presParOf" srcId="{BBEF2619-5DA4-4D0E-AC77-B64B6A259B0B}" destId="{298E174E-D034-487C-9082-521BD38671F9}" srcOrd="1" destOrd="0" presId="urn:microsoft.com/office/officeart/2005/8/layout/pyramid1"/>
    <dgm:cxn modelId="{08373886-7788-4676-AB05-191A142CEB1B}" type="presParOf" srcId="{4F5D02CF-3CF5-44A2-A563-DCD65D4D3E67}" destId="{FC8AC785-D7A9-4F12-A1C2-BDA1EC7F058B}" srcOrd="4" destOrd="0" presId="urn:microsoft.com/office/officeart/2005/8/layout/pyramid1"/>
    <dgm:cxn modelId="{96B8C2E6-09AD-43BD-9851-FBED6331FBBC}" type="presParOf" srcId="{FC8AC785-D7A9-4F12-A1C2-BDA1EC7F058B}" destId="{B25F52DB-F579-4F4F-90F9-3BF6E9620AE7}" srcOrd="0" destOrd="0" presId="urn:microsoft.com/office/officeart/2005/8/layout/pyramid1"/>
    <dgm:cxn modelId="{872ECE63-CCC5-4C62-AB84-1F77A0E81301}" type="presParOf" srcId="{FC8AC785-D7A9-4F12-A1C2-BDA1EC7F058B}" destId="{9698CFA1-1BF2-4E28-A3C6-5E5EE405BDFD}" srcOrd="1" destOrd="0" presId="urn:microsoft.com/office/officeart/2005/8/layout/pyramid1"/>
    <dgm:cxn modelId="{BEC7BB90-26C0-472C-9CBE-7AD9B41389CD}" type="presParOf" srcId="{4F5D02CF-3CF5-44A2-A563-DCD65D4D3E67}" destId="{356244EE-E379-4A6C-A694-71365CC8528F}" srcOrd="5" destOrd="0" presId="urn:microsoft.com/office/officeart/2005/8/layout/pyramid1"/>
    <dgm:cxn modelId="{F82F9C16-F96D-41AA-8545-1C0712C0B8D4}" type="presParOf" srcId="{356244EE-E379-4A6C-A694-71365CC8528F}" destId="{D4835712-5798-49AD-A507-A134366F40E2}" srcOrd="0" destOrd="0" presId="urn:microsoft.com/office/officeart/2005/8/layout/pyramid1"/>
    <dgm:cxn modelId="{2E3E09DE-A1AB-4821-86A7-03AFA5F69BF7}"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57D9A29-EE7C-4E32-B819-1C6F2DF8725B}">
      <dgm:prSet/>
      <dgm:spPr/>
      <dgm:t>
        <a:bodyPr/>
        <a:lstStyle/>
        <a:p>
          <a:endParaRPr lang="en-US" dirty="0"/>
        </a:p>
      </dgm:t>
    </dgm:pt>
    <dgm:pt modelId="{6D659A9D-BD5D-465F-A712-14097515ADA3}" type="parTrans" cxnId="{561939EE-0801-4077-A54D-9AEDF5E22915}">
      <dgm:prSet/>
      <dgm:spPr/>
      <dgm:t>
        <a:bodyPr/>
        <a:lstStyle/>
        <a:p>
          <a:endParaRPr lang="en-US"/>
        </a:p>
      </dgm:t>
    </dgm:pt>
    <dgm:pt modelId="{CFB53F2F-E72A-4590-96B2-3B53D39F8923}" type="sibTrans" cxnId="{561939EE-0801-4077-A54D-9AEDF5E22915}">
      <dgm:prSet/>
      <dgm:spPr/>
      <dgm:t>
        <a:bodyPr/>
        <a:lstStyle/>
        <a:p>
          <a:endParaRPr lang="en-US"/>
        </a:p>
      </dgm:t>
    </dgm:pt>
    <dgm:pt modelId="{D7B704A0-5A77-45A0-A4F9-2E48C944CDD8}">
      <dgm:prSet/>
      <dgm:spPr/>
      <dgm:t>
        <a:bodyPr/>
        <a:lstStyle/>
        <a:p>
          <a:pPr rtl="1"/>
          <a:r>
            <a:rPr lang="fa-IR" b="1" dirty="0" smtClean="0">
              <a:cs typeface="B Nazanin" panose="00000400000000000000" pitchFamily="2" charset="-78"/>
            </a:rPr>
            <a:t>پیش نیاز: مربیگری درجه 3 بادی بالانس</a:t>
          </a:r>
          <a:endParaRPr lang="en-US" dirty="0"/>
        </a:p>
      </dgm:t>
    </dgm:pt>
    <dgm:pt modelId="{8E0D02C1-E3BF-46F3-A2CA-29EADFE4C52D}" type="parTrans" cxnId="{8276471F-98AD-4D4E-A267-075237AB7FF4}">
      <dgm:prSet/>
      <dgm:spPr/>
      <dgm:t>
        <a:bodyPr/>
        <a:lstStyle/>
        <a:p>
          <a:endParaRPr lang="en-US"/>
        </a:p>
      </dgm:t>
    </dgm:pt>
    <dgm:pt modelId="{8FCAB12E-FCD6-424C-9D9C-2E3F179BCE3A}" type="sibTrans" cxnId="{8276471F-98AD-4D4E-A267-075237AB7FF4}">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E3F76AD-0CF9-47B8-88A4-C2E4A94AB50E}" type="presOf" srcId="{51C7D3D7-4925-45D8-B8D3-0C150FD69673}" destId="{A5C77D20-06E2-4C79-895B-0F92E591D5B9}" srcOrd="0" destOrd="0" presId="urn:microsoft.com/office/officeart/2005/8/layout/pyramid1"/>
    <dgm:cxn modelId="{2DF6B0A4-2956-4C66-B1F6-F23B8A812D0E}" type="presOf" srcId="{2631C2D7-B020-42D6-800B-861020C68D51}" destId="{53E671AC-F892-438B-8F58-35826807C071}" srcOrd="0" destOrd="0" presId="urn:microsoft.com/office/officeart/2005/8/layout/pyramid1"/>
    <dgm:cxn modelId="{2F138F5E-D69D-4200-BA62-0C1DEA163069}" type="presOf" srcId="{143ADFEE-E716-41FF-9A7E-C4C1C2BAA45E}" destId="{D4835712-5798-49AD-A507-A134366F40E2}" srcOrd="0" destOrd="0" presId="urn:microsoft.com/office/officeart/2005/8/layout/pyramid1"/>
    <dgm:cxn modelId="{B8CB6507-49CC-49CD-AE0B-3AD04F6822E7}" type="presOf" srcId="{E57D9A29-EE7C-4E32-B819-1C6F2DF8725B}" destId="{7AB7656D-5751-428D-9DA8-35BE47DB41F9}" srcOrd="0" destOrd="0" presId="urn:microsoft.com/office/officeart/2005/8/layout/pyramid1"/>
    <dgm:cxn modelId="{C2100F41-FD7D-4BC5-B4DE-EB729BFE3152}" type="presOf" srcId="{027A9672-A6F8-43C1-BDF9-0AF62E4310B5}" destId="{1F824B0A-1A2C-43E0-96E8-6240E23DC4B0}" srcOrd="0" destOrd="0" presId="urn:microsoft.com/office/officeart/2005/8/layout/pyramid1"/>
    <dgm:cxn modelId="{561939EE-0801-4077-A54D-9AEDF5E22915}" srcId="{143ADFEE-E716-41FF-9A7E-C4C1C2BAA45E}" destId="{E57D9A29-EE7C-4E32-B819-1C6F2DF8725B}" srcOrd="0" destOrd="0" parTransId="{6D659A9D-BD5D-465F-A712-14097515ADA3}" sibTransId="{CFB53F2F-E72A-4590-96B2-3B53D39F8923}"/>
    <dgm:cxn modelId="{D29E2454-C4A1-4AE4-A7D5-64502CF58792}" srcId="{C4D11AF6-BEEF-47D2-B0BF-7BF8350CA01D}" destId="{027A9672-A6F8-43C1-BDF9-0AF62E4310B5}" srcOrd="2" destOrd="0" parTransId="{30BB8756-7C97-4D05-A03B-B0125E12E354}" sibTransId="{9BBE3EBD-3CC9-4ACA-BDB5-CFBD73ACEE9C}"/>
    <dgm:cxn modelId="{7107DC6A-4432-470C-BDB5-143BC2442B1F}" type="presOf" srcId="{027A9672-A6F8-43C1-BDF9-0AF62E4310B5}" destId="{DB40E345-E200-451C-9DC2-AA74A437EDB3}" srcOrd="1" destOrd="0" presId="urn:microsoft.com/office/officeart/2005/8/layout/pyramid1"/>
    <dgm:cxn modelId="{88B21B1F-810F-407A-8972-B765A3BEC23D}" type="presOf" srcId="{588F9E15-1A89-44F7-8B95-FDAC0F5AFE8B}" destId="{B25F52DB-F579-4F4F-90F9-3BF6E9620AE7}" srcOrd="0" destOrd="0" presId="urn:microsoft.com/office/officeart/2005/8/layout/pyramid1"/>
    <dgm:cxn modelId="{1D13DA88-9C88-464E-9C19-399CA1B1F60A}" type="presOf" srcId="{588F9E15-1A89-44F7-8B95-FDAC0F5AFE8B}" destId="{9698CFA1-1BF2-4E28-A3C6-5E5EE405BDFD}" srcOrd="1" destOrd="0" presId="urn:microsoft.com/office/officeart/2005/8/layout/pyramid1"/>
    <dgm:cxn modelId="{936A18EE-56ED-48DB-8A8B-A5CF1B211158}" type="presOf" srcId="{C4D11AF6-BEEF-47D2-B0BF-7BF8350CA01D}" destId="{4F5D02CF-3CF5-44A2-A563-DCD65D4D3E67}" srcOrd="0" destOrd="0" presId="urn:microsoft.com/office/officeart/2005/8/layout/pyramid1"/>
    <dgm:cxn modelId="{4CD9AA12-DBA8-4062-B03A-35BB2B7C2066}" type="presOf" srcId="{D7B704A0-5A77-45A0-A4F9-2E48C944CDD8}" destId="{5C099731-5B32-4810-8D28-7C0EA9E8ED53}" srcOrd="1" destOrd="1" presId="urn:microsoft.com/office/officeart/2005/8/layout/pyramid1"/>
    <dgm:cxn modelId="{82410CE8-652B-42BF-80D8-29B69849AD50}" type="presOf" srcId="{143ADFEE-E716-41FF-9A7E-C4C1C2BAA45E}" destId="{11CA3191-8005-40B5-89C9-FFEA85011F2B}"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8276471F-98AD-4D4E-A267-075237AB7FF4}" srcId="{143ADFEE-E716-41FF-9A7E-C4C1C2BAA45E}" destId="{D7B704A0-5A77-45A0-A4F9-2E48C944CDD8}" srcOrd="1" destOrd="0" parTransId="{8E0D02C1-E3BF-46F3-A2CA-29EADFE4C52D}" sibTransId="{8FCAB12E-FCD6-424C-9D9C-2E3F179BCE3A}"/>
    <dgm:cxn modelId="{C2A90F90-2492-4C5E-B978-253BC7B402C3}" type="presOf" srcId="{D7B704A0-5A77-45A0-A4F9-2E48C944CDD8}" destId="{7AB7656D-5751-428D-9DA8-35BE47DB41F9}" srcOrd="0" destOrd="1" presId="urn:microsoft.com/office/officeart/2005/8/layout/pyramid1"/>
    <dgm:cxn modelId="{1413D885-102B-4142-8F6C-D026CC38CF1C}" type="presOf" srcId="{51C7D3D7-4925-45D8-B8D3-0C150FD69673}" destId="{40E99C02-7E9B-4411-AF99-8071644BD6DE}" srcOrd="1" destOrd="0" presId="urn:microsoft.com/office/officeart/2005/8/layout/pyramid1"/>
    <dgm:cxn modelId="{7DB6BFF1-526D-420D-AE7F-DFD42829F787}" type="presOf" srcId="{E57D9A29-EE7C-4E32-B819-1C6F2DF8725B}" destId="{5C099731-5B32-4810-8D28-7C0EA9E8ED53}" srcOrd="1" destOrd="0" presId="urn:microsoft.com/office/officeart/2005/8/layout/pyramid1"/>
    <dgm:cxn modelId="{1B60201D-0900-48AB-AD56-16F441669D2B}" type="presOf" srcId="{2631C2D7-B020-42D6-800B-861020C68D51}" destId="{80A5B6DF-C006-4EEB-B968-076524FAB5F7}" srcOrd="1" destOrd="0" presId="urn:microsoft.com/office/officeart/2005/8/layout/pyramid1"/>
    <dgm:cxn modelId="{671378A3-9542-42B1-AC48-BDEC99C77A32}" type="presOf" srcId="{BC796A79-57EA-4267-8E01-45A11E22516F}" destId="{42B8477F-4EB6-414D-9E3D-9104E7D0550E}" srcOrd="0" destOrd="0" presId="urn:microsoft.com/office/officeart/2005/8/layout/pyramid1"/>
    <dgm:cxn modelId="{BE8ECCE1-8ACB-4CD8-8F91-3FCAA6AC4549}" type="presOf" srcId="{BC796A79-57EA-4267-8E01-45A11E22516F}" destId="{298E174E-D034-487C-9082-521BD38671F9}"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AE2B1BB3-06F4-46E4-854C-BC68D42DA24C}" type="presParOf" srcId="{4F5D02CF-3CF5-44A2-A563-DCD65D4D3E67}" destId="{6FA1F2A3-1448-4063-813E-1D65F58FE4AE}" srcOrd="0" destOrd="0" presId="urn:microsoft.com/office/officeart/2005/8/layout/pyramid1"/>
    <dgm:cxn modelId="{1652D913-D311-49A6-935F-AA6BFEF084CE}" type="presParOf" srcId="{6FA1F2A3-1448-4063-813E-1D65F58FE4AE}" destId="{53E671AC-F892-438B-8F58-35826807C071}" srcOrd="0" destOrd="0" presId="urn:microsoft.com/office/officeart/2005/8/layout/pyramid1"/>
    <dgm:cxn modelId="{8F44753E-2FC6-483C-AA51-C80AD3DFC25D}" type="presParOf" srcId="{6FA1F2A3-1448-4063-813E-1D65F58FE4AE}" destId="{80A5B6DF-C006-4EEB-B968-076524FAB5F7}" srcOrd="1" destOrd="0" presId="urn:microsoft.com/office/officeart/2005/8/layout/pyramid1"/>
    <dgm:cxn modelId="{C5806DE6-F353-4D92-948E-9A1DBE0F95DB}" type="presParOf" srcId="{4F5D02CF-3CF5-44A2-A563-DCD65D4D3E67}" destId="{839986D2-77AD-4817-9E39-DF9EE42A5216}" srcOrd="1" destOrd="0" presId="urn:microsoft.com/office/officeart/2005/8/layout/pyramid1"/>
    <dgm:cxn modelId="{1909978D-FF3F-496B-91E7-EDEFCCF02F99}" type="presParOf" srcId="{839986D2-77AD-4817-9E39-DF9EE42A5216}" destId="{A5C77D20-06E2-4C79-895B-0F92E591D5B9}" srcOrd="0" destOrd="0" presId="urn:microsoft.com/office/officeart/2005/8/layout/pyramid1"/>
    <dgm:cxn modelId="{C3D07BF5-E378-4235-A824-EB26FFAF5AC0}" type="presParOf" srcId="{839986D2-77AD-4817-9E39-DF9EE42A5216}" destId="{40E99C02-7E9B-4411-AF99-8071644BD6DE}" srcOrd="1" destOrd="0" presId="urn:microsoft.com/office/officeart/2005/8/layout/pyramid1"/>
    <dgm:cxn modelId="{093EBAAB-4770-40F3-B76C-352B3EB60900}" type="presParOf" srcId="{4F5D02CF-3CF5-44A2-A563-DCD65D4D3E67}" destId="{8C88A5B5-9387-4CF0-A380-B0A2229EDFB5}" srcOrd="2" destOrd="0" presId="urn:microsoft.com/office/officeart/2005/8/layout/pyramid1"/>
    <dgm:cxn modelId="{53FD1111-CD6E-4184-9152-A0750F90BF8A}" type="presParOf" srcId="{8C88A5B5-9387-4CF0-A380-B0A2229EDFB5}" destId="{1F824B0A-1A2C-43E0-96E8-6240E23DC4B0}" srcOrd="0" destOrd="0" presId="urn:microsoft.com/office/officeart/2005/8/layout/pyramid1"/>
    <dgm:cxn modelId="{64141526-8B26-4868-AB61-87A6D331F7A7}" type="presParOf" srcId="{8C88A5B5-9387-4CF0-A380-B0A2229EDFB5}" destId="{DB40E345-E200-451C-9DC2-AA74A437EDB3}" srcOrd="1" destOrd="0" presId="urn:microsoft.com/office/officeart/2005/8/layout/pyramid1"/>
    <dgm:cxn modelId="{1B14C20D-DDC2-4A0F-BC7D-8967B1CF7AA7}" type="presParOf" srcId="{4F5D02CF-3CF5-44A2-A563-DCD65D4D3E67}" destId="{BBEF2619-5DA4-4D0E-AC77-B64B6A259B0B}" srcOrd="3" destOrd="0" presId="urn:microsoft.com/office/officeart/2005/8/layout/pyramid1"/>
    <dgm:cxn modelId="{CC6350FC-BE49-4861-8D97-A4278440C45C}" type="presParOf" srcId="{BBEF2619-5DA4-4D0E-AC77-B64B6A259B0B}" destId="{42B8477F-4EB6-414D-9E3D-9104E7D0550E}" srcOrd="0" destOrd="0" presId="urn:microsoft.com/office/officeart/2005/8/layout/pyramid1"/>
    <dgm:cxn modelId="{0ABE080C-90AE-4756-ADC7-BBF283455EFD}" type="presParOf" srcId="{BBEF2619-5DA4-4D0E-AC77-B64B6A259B0B}" destId="{298E174E-D034-487C-9082-521BD38671F9}" srcOrd="1" destOrd="0" presId="urn:microsoft.com/office/officeart/2005/8/layout/pyramid1"/>
    <dgm:cxn modelId="{FF0F9ACC-D429-43FD-9D11-1BB253A15227}" type="presParOf" srcId="{4F5D02CF-3CF5-44A2-A563-DCD65D4D3E67}" destId="{FC8AC785-D7A9-4F12-A1C2-BDA1EC7F058B}" srcOrd="4" destOrd="0" presId="urn:microsoft.com/office/officeart/2005/8/layout/pyramid1"/>
    <dgm:cxn modelId="{D5FD4E11-3655-47EE-9F75-903921248BEE}" type="presParOf" srcId="{FC8AC785-D7A9-4F12-A1C2-BDA1EC7F058B}" destId="{B25F52DB-F579-4F4F-90F9-3BF6E9620AE7}" srcOrd="0" destOrd="0" presId="urn:microsoft.com/office/officeart/2005/8/layout/pyramid1"/>
    <dgm:cxn modelId="{41344999-1E9E-4D6D-BC20-763B5669A240}" type="presParOf" srcId="{FC8AC785-D7A9-4F12-A1C2-BDA1EC7F058B}" destId="{9698CFA1-1BF2-4E28-A3C6-5E5EE405BDFD}" srcOrd="1" destOrd="0" presId="urn:microsoft.com/office/officeart/2005/8/layout/pyramid1"/>
    <dgm:cxn modelId="{4CF4185C-D09D-4C06-8732-2DAC79124E7B}" type="presParOf" srcId="{4F5D02CF-3CF5-44A2-A563-DCD65D4D3E67}" destId="{356244EE-E379-4A6C-A694-71365CC8528F}" srcOrd="5" destOrd="0" presId="urn:microsoft.com/office/officeart/2005/8/layout/pyramid1"/>
    <dgm:cxn modelId="{C3E9112E-260A-432C-BBD6-C87305CAD125}" type="presParOf" srcId="{356244EE-E379-4A6C-A694-71365CC8528F}" destId="{7AB7656D-5751-428D-9DA8-35BE47DB41F9}" srcOrd="0" destOrd="0" presId="urn:microsoft.com/office/officeart/2005/8/layout/pyramid1"/>
    <dgm:cxn modelId="{F9D9C386-DA56-466F-90B7-6152B2516C9D}" type="presParOf" srcId="{356244EE-E379-4A6C-A694-71365CC8528F}" destId="{5C099731-5B32-4810-8D28-7C0EA9E8ED53}" srcOrd="1" destOrd="0" presId="urn:microsoft.com/office/officeart/2005/8/layout/pyramid1"/>
    <dgm:cxn modelId="{C9BEE99B-B434-4EAE-9B18-44989CC6A7F8}" type="presParOf" srcId="{356244EE-E379-4A6C-A694-71365CC8528F}" destId="{D4835712-5798-49AD-A507-A134366F40E2}" srcOrd="2" destOrd="0" presId="urn:microsoft.com/office/officeart/2005/8/layout/pyramid1"/>
    <dgm:cxn modelId="{49929086-D90F-42F2-A52C-FDE0BE8EA7DF}"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DF580AA6-B577-4DF1-8AA4-31FA924FD9B9}" type="presOf" srcId="{51C7D3D7-4925-45D8-B8D3-0C150FD69673}" destId="{40E99C02-7E9B-4411-AF99-8071644BD6DE}" srcOrd="1" destOrd="0" presId="urn:microsoft.com/office/officeart/2005/8/layout/pyramid1"/>
    <dgm:cxn modelId="{38AEF117-91ED-4BD9-BC15-887A82FC30FE}" type="presOf" srcId="{588F9E15-1A89-44F7-8B95-FDAC0F5AFE8B}" destId="{9698CFA1-1BF2-4E28-A3C6-5E5EE405BDFD}" srcOrd="1" destOrd="0" presId="urn:microsoft.com/office/officeart/2005/8/layout/pyramid1"/>
    <dgm:cxn modelId="{61378D45-8F5A-4E5E-8E99-94D62D4957CA}" type="presOf" srcId="{51C7D3D7-4925-45D8-B8D3-0C150FD69673}" destId="{A5C77D20-06E2-4C79-895B-0F92E591D5B9}" srcOrd="0" destOrd="0" presId="urn:microsoft.com/office/officeart/2005/8/layout/pyramid1"/>
    <dgm:cxn modelId="{8C4D8FCC-2CA1-4EFB-9F78-F57D48C8EE1B}" type="presOf" srcId="{2631C2D7-B020-42D6-800B-861020C68D51}" destId="{80A5B6DF-C006-4EEB-B968-076524FAB5F7}" srcOrd="1" destOrd="0" presId="urn:microsoft.com/office/officeart/2005/8/layout/pyramid1"/>
    <dgm:cxn modelId="{A630630E-A7DA-42FD-9B4C-C57F105E499A}" type="presOf" srcId="{BA8C25EA-9161-4062-A752-4670AE437685}" destId="{86056DB3-A1DF-48A7-91D0-0316C9925D12}" srcOrd="1" destOrd="0" presId="urn:microsoft.com/office/officeart/2005/8/layout/pyramid1"/>
    <dgm:cxn modelId="{FC2723E0-CBB5-487E-8695-A95D94509B7C}" type="presOf" srcId="{BC796A79-57EA-4267-8E01-45A11E22516F}" destId="{42B8477F-4EB6-414D-9E3D-9104E7D0550E}" srcOrd="0" destOrd="0" presId="urn:microsoft.com/office/officeart/2005/8/layout/pyramid1"/>
    <dgm:cxn modelId="{DD50D98A-6995-440B-82C9-A27B8803A9E8}" type="presOf" srcId="{BC796A79-57EA-4267-8E01-45A11E22516F}" destId="{298E174E-D034-487C-9082-521BD38671F9}"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BE1A6254-B42A-4EA7-BBE6-B20C4C8C1A0F}" type="presOf" srcId="{C4D11AF6-BEEF-47D2-B0BF-7BF8350CA01D}" destId="{4F5D02CF-3CF5-44A2-A563-DCD65D4D3E67}" srcOrd="0" destOrd="0" presId="urn:microsoft.com/office/officeart/2005/8/layout/pyramid1"/>
    <dgm:cxn modelId="{47943365-37CE-4D4C-BF76-A8C65FA1DE11}" type="presOf" srcId="{BA8C25EA-9161-4062-A752-4670AE437685}" destId="{4705D800-ADFC-46E6-96E2-49CE6FC25680}" srcOrd="0" destOrd="0" presId="urn:microsoft.com/office/officeart/2005/8/layout/pyramid1"/>
    <dgm:cxn modelId="{A75B79FB-031B-483A-BE33-627C2906AC47}" type="presOf" srcId="{DA087C53-32AE-47ED-B2D3-E4BE3C5533BE}" destId="{60A0C1E8-05F0-445E-956B-765A20CD26F8}"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B9EB479B-7818-4055-8E29-91553351C8C1}" type="presOf" srcId="{2631C2D7-B020-42D6-800B-861020C68D51}" destId="{53E671AC-F892-438B-8F58-35826807C071}" srcOrd="0" destOrd="0" presId="urn:microsoft.com/office/officeart/2005/8/layout/pyramid1"/>
    <dgm:cxn modelId="{580657C6-2652-463B-8170-7791F1216CC0}" type="presOf" srcId="{DA087C53-32AE-47ED-B2D3-E4BE3C5533BE}" destId="{2560D2E1-7919-4A46-A18B-72F6A4D80F8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4CBE3881-BB0C-4928-A0AE-D31270250F99}" type="presOf" srcId="{588F9E15-1A89-44F7-8B95-FDAC0F5AFE8B}" destId="{B25F52DB-F579-4F4F-90F9-3BF6E9620AE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26EA4EB3-1E65-4B33-B938-22923A0F8102}" type="presParOf" srcId="{4F5D02CF-3CF5-44A2-A563-DCD65D4D3E67}" destId="{6FA1F2A3-1448-4063-813E-1D65F58FE4AE}" srcOrd="0" destOrd="0" presId="urn:microsoft.com/office/officeart/2005/8/layout/pyramid1"/>
    <dgm:cxn modelId="{A35E0B38-7FC6-44E7-BABE-3AA786E9EA90}" type="presParOf" srcId="{6FA1F2A3-1448-4063-813E-1D65F58FE4AE}" destId="{53E671AC-F892-438B-8F58-35826807C071}" srcOrd="0" destOrd="0" presId="urn:microsoft.com/office/officeart/2005/8/layout/pyramid1"/>
    <dgm:cxn modelId="{EFCA701C-1AA5-4E3F-BB97-F90A9D9EDA59}" type="presParOf" srcId="{6FA1F2A3-1448-4063-813E-1D65F58FE4AE}" destId="{80A5B6DF-C006-4EEB-B968-076524FAB5F7}" srcOrd="1" destOrd="0" presId="urn:microsoft.com/office/officeart/2005/8/layout/pyramid1"/>
    <dgm:cxn modelId="{E609550C-7C28-41DA-A635-6A8C1E21363E}" type="presParOf" srcId="{4F5D02CF-3CF5-44A2-A563-DCD65D4D3E67}" destId="{839986D2-77AD-4817-9E39-DF9EE42A5216}" srcOrd="1" destOrd="0" presId="urn:microsoft.com/office/officeart/2005/8/layout/pyramid1"/>
    <dgm:cxn modelId="{6DFCBEDC-D33B-418B-9681-3E37B7285539}" type="presParOf" srcId="{839986D2-77AD-4817-9E39-DF9EE42A5216}" destId="{A5C77D20-06E2-4C79-895B-0F92E591D5B9}" srcOrd="0" destOrd="0" presId="urn:microsoft.com/office/officeart/2005/8/layout/pyramid1"/>
    <dgm:cxn modelId="{B8EF3203-521E-4555-B7E3-8022BEE89125}" type="presParOf" srcId="{839986D2-77AD-4817-9E39-DF9EE42A5216}" destId="{40E99C02-7E9B-4411-AF99-8071644BD6DE}" srcOrd="1" destOrd="0" presId="urn:microsoft.com/office/officeart/2005/8/layout/pyramid1"/>
    <dgm:cxn modelId="{75DBF32C-554A-4F66-918B-65F94D571920}" type="presParOf" srcId="{4F5D02CF-3CF5-44A2-A563-DCD65D4D3E67}" destId="{41DAD879-BD0A-46A2-B12B-B2090BDC3BB5}" srcOrd="2" destOrd="0" presId="urn:microsoft.com/office/officeart/2005/8/layout/pyramid1"/>
    <dgm:cxn modelId="{D4BD4EDB-7C14-415B-83BE-5D72265ADF67}" type="presParOf" srcId="{41DAD879-BD0A-46A2-B12B-B2090BDC3BB5}" destId="{2560D2E1-7919-4A46-A18B-72F6A4D80F8E}" srcOrd="0" destOrd="0" presId="urn:microsoft.com/office/officeart/2005/8/layout/pyramid1"/>
    <dgm:cxn modelId="{051CD89A-9076-4092-8F61-28A382FF3B69}" type="presParOf" srcId="{41DAD879-BD0A-46A2-B12B-B2090BDC3BB5}" destId="{60A0C1E8-05F0-445E-956B-765A20CD26F8}" srcOrd="1" destOrd="0" presId="urn:microsoft.com/office/officeart/2005/8/layout/pyramid1"/>
    <dgm:cxn modelId="{67A11824-CFF9-4CA5-BBD2-C2377BD65BBA}" type="presParOf" srcId="{4F5D02CF-3CF5-44A2-A563-DCD65D4D3E67}" destId="{BBEF2619-5DA4-4D0E-AC77-B64B6A259B0B}" srcOrd="3" destOrd="0" presId="urn:microsoft.com/office/officeart/2005/8/layout/pyramid1"/>
    <dgm:cxn modelId="{8BDCCD5F-F01C-47E7-8EFA-2BDC1DE451F8}" type="presParOf" srcId="{BBEF2619-5DA4-4D0E-AC77-B64B6A259B0B}" destId="{42B8477F-4EB6-414D-9E3D-9104E7D0550E}" srcOrd="0" destOrd="0" presId="urn:microsoft.com/office/officeart/2005/8/layout/pyramid1"/>
    <dgm:cxn modelId="{558DCBE9-8244-49E2-B548-298C7127767E}" type="presParOf" srcId="{BBEF2619-5DA4-4D0E-AC77-B64B6A259B0B}" destId="{298E174E-D034-487C-9082-521BD38671F9}" srcOrd="1" destOrd="0" presId="urn:microsoft.com/office/officeart/2005/8/layout/pyramid1"/>
    <dgm:cxn modelId="{8A0CBA13-CF50-43FD-A6C6-BBCE711459FD}" type="presParOf" srcId="{4F5D02CF-3CF5-44A2-A563-DCD65D4D3E67}" destId="{FC8AC785-D7A9-4F12-A1C2-BDA1EC7F058B}" srcOrd="4" destOrd="0" presId="urn:microsoft.com/office/officeart/2005/8/layout/pyramid1"/>
    <dgm:cxn modelId="{6AF24C9A-3942-47F6-95F4-E269B2DC6487}" type="presParOf" srcId="{FC8AC785-D7A9-4F12-A1C2-BDA1EC7F058B}" destId="{B25F52DB-F579-4F4F-90F9-3BF6E9620AE7}" srcOrd="0" destOrd="0" presId="urn:microsoft.com/office/officeart/2005/8/layout/pyramid1"/>
    <dgm:cxn modelId="{E33B3D12-116B-4B5C-BFFA-98039DB3137A}" type="presParOf" srcId="{FC8AC785-D7A9-4F12-A1C2-BDA1EC7F058B}" destId="{9698CFA1-1BF2-4E28-A3C6-5E5EE405BDFD}" srcOrd="1" destOrd="0" presId="urn:microsoft.com/office/officeart/2005/8/layout/pyramid1"/>
    <dgm:cxn modelId="{5D23243F-4F95-4F44-8554-2D4BFF831FC9}" type="presParOf" srcId="{4F5D02CF-3CF5-44A2-A563-DCD65D4D3E67}" destId="{72790EC6-AF40-495D-BBAD-C605356E4EB9}" srcOrd="5" destOrd="0" presId="urn:microsoft.com/office/officeart/2005/8/layout/pyramid1"/>
    <dgm:cxn modelId="{25986F21-9C2A-4CD8-9C43-62A2A8598AA2}" type="presParOf" srcId="{72790EC6-AF40-495D-BBAD-C605356E4EB9}" destId="{4705D800-ADFC-46E6-96E2-49CE6FC25680}" srcOrd="0" destOrd="0" presId="urn:microsoft.com/office/officeart/2005/8/layout/pyramid1"/>
    <dgm:cxn modelId="{1273FE44-C7DA-4190-AD73-B8EF6ABB8D03}"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7B0E136A-ECE9-4758-8447-30253AB50895}" type="presOf" srcId="{027A9672-A6F8-43C1-BDF9-0AF62E4310B5}" destId="{DB40E345-E200-451C-9DC2-AA74A437EDB3}" srcOrd="1" destOrd="0" presId="urn:microsoft.com/office/officeart/2005/8/layout/pyramid1"/>
    <dgm:cxn modelId="{D9ECEF6E-8229-4BC8-AA4A-8B507C7D542E}" type="presOf" srcId="{2631C2D7-B020-42D6-800B-861020C68D51}" destId="{53E671AC-F892-438B-8F58-35826807C071}"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7F312958-0050-4B4D-8810-85D148AC97E6}" type="presOf" srcId="{2631C2D7-B020-42D6-800B-861020C68D51}" destId="{80A5B6DF-C006-4EEB-B968-076524FAB5F7}" srcOrd="1" destOrd="0" presId="urn:microsoft.com/office/officeart/2005/8/layout/pyramid1"/>
    <dgm:cxn modelId="{509D60D4-3290-465E-B2C5-C93985338528}" type="presOf" srcId="{588F9E15-1A89-44F7-8B95-FDAC0F5AFE8B}" destId="{B25F52DB-F579-4F4F-90F9-3BF6E9620AE7}" srcOrd="0" destOrd="0" presId="urn:microsoft.com/office/officeart/2005/8/layout/pyramid1"/>
    <dgm:cxn modelId="{D2E4A8A7-2B70-41C6-A56E-D0B374CDF23E}" type="presOf" srcId="{BC796A79-57EA-4267-8E01-45A11E22516F}" destId="{42B8477F-4EB6-414D-9E3D-9104E7D0550E}" srcOrd="0" destOrd="0" presId="urn:microsoft.com/office/officeart/2005/8/layout/pyramid1"/>
    <dgm:cxn modelId="{F8347D10-325E-4DE1-8FA9-AC45DD455C5F}" type="presOf" srcId="{143ADFEE-E716-41FF-9A7E-C4C1C2BAA45E}" destId="{11CA3191-8005-40B5-89C9-FFEA85011F2B}" srcOrd="1" destOrd="0" presId="urn:microsoft.com/office/officeart/2005/8/layout/pyramid1"/>
    <dgm:cxn modelId="{D6AFE743-3737-4E3D-A8CC-3B3B50E3FAB0}" type="presOf" srcId="{BC796A79-57EA-4267-8E01-45A11E22516F}" destId="{298E174E-D034-487C-9082-521BD38671F9}" srcOrd="1" destOrd="0" presId="urn:microsoft.com/office/officeart/2005/8/layout/pyramid1"/>
    <dgm:cxn modelId="{5A1DE1A4-1A68-4469-ACFC-56A2DF512673}" type="presOf" srcId="{588F9E15-1A89-44F7-8B95-FDAC0F5AFE8B}" destId="{9698CFA1-1BF2-4E28-A3C6-5E5EE405BDFD}" srcOrd="1" destOrd="0" presId="urn:microsoft.com/office/officeart/2005/8/layout/pyramid1"/>
    <dgm:cxn modelId="{775A8FA2-105A-48C7-A009-2CAE820A0023}" type="presOf" srcId="{143ADFEE-E716-41FF-9A7E-C4C1C2BAA45E}" destId="{D4835712-5798-49AD-A507-A134366F40E2}" srcOrd="0" destOrd="0" presId="urn:microsoft.com/office/officeart/2005/8/layout/pyramid1"/>
    <dgm:cxn modelId="{95075614-B98A-416F-A154-0C881970CFF8}" type="presOf" srcId="{51C7D3D7-4925-45D8-B8D3-0C150FD69673}" destId="{A5C77D20-06E2-4C79-895B-0F92E591D5B9}" srcOrd="0" destOrd="0" presId="urn:microsoft.com/office/officeart/2005/8/layout/pyramid1"/>
    <dgm:cxn modelId="{B86DB24C-1FDB-496A-AD0C-1748250D73C0}" type="presOf" srcId="{C4D11AF6-BEEF-47D2-B0BF-7BF8350CA01D}" destId="{4F5D02CF-3CF5-44A2-A563-DCD65D4D3E67}"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F0B8B066-3FCD-4FE1-B826-9AAA8332A550}" type="presOf" srcId="{027A9672-A6F8-43C1-BDF9-0AF62E4310B5}" destId="{1F824B0A-1A2C-43E0-96E8-6240E23DC4B0}"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F68CD036-8D44-4AF4-8E12-5628C51EAFC8}" type="presOf" srcId="{51C7D3D7-4925-45D8-B8D3-0C150FD69673}" destId="{40E99C02-7E9B-4411-AF99-8071644BD6DE}"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AEBAF335-CDE1-4F2B-B11F-3792A383D12E}" type="presParOf" srcId="{4F5D02CF-3CF5-44A2-A563-DCD65D4D3E67}" destId="{6FA1F2A3-1448-4063-813E-1D65F58FE4AE}" srcOrd="0" destOrd="0" presId="urn:microsoft.com/office/officeart/2005/8/layout/pyramid1"/>
    <dgm:cxn modelId="{F1622854-002F-4F6F-B521-78800242C6A4}" type="presParOf" srcId="{6FA1F2A3-1448-4063-813E-1D65F58FE4AE}" destId="{53E671AC-F892-438B-8F58-35826807C071}" srcOrd="0" destOrd="0" presId="urn:microsoft.com/office/officeart/2005/8/layout/pyramid1"/>
    <dgm:cxn modelId="{007FB5A1-D3EE-44D3-8AB4-0796BD117171}" type="presParOf" srcId="{6FA1F2A3-1448-4063-813E-1D65F58FE4AE}" destId="{80A5B6DF-C006-4EEB-B968-076524FAB5F7}" srcOrd="1" destOrd="0" presId="urn:microsoft.com/office/officeart/2005/8/layout/pyramid1"/>
    <dgm:cxn modelId="{101376D7-22CB-4744-9A9D-3315FF4B6904}" type="presParOf" srcId="{4F5D02CF-3CF5-44A2-A563-DCD65D4D3E67}" destId="{839986D2-77AD-4817-9E39-DF9EE42A5216}" srcOrd="1" destOrd="0" presId="urn:microsoft.com/office/officeart/2005/8/layout/pyramid1"/>
    <dgm:cxn modelId="{DF74DE15-4F1B-44FC-A1D9-85C9B8B16CC2}" type="presParOf" srcId="{839986D2-77AD-4817-9E39-DF9EE42A5216}" destId="{A5C77D20-06E2-4C79-895B-0F92E591D5B9}" srcOrd="0" destOrd="0" presId="urn:microsoft.com/office/officeart/2005/8/layout/pyramid1"/>
    <dgm:cxn modelId="{7FDF3888-89E1-4599-9DA9-55299145117F}" type="presParOf" srcId="{839986D2-77AD-4817-9E39-DF9EE42A5216}" destId="{40E99C02-7E9B-4411-AF99-8071644BD6DE}" srcOrd="1" destOrd="0" presId="urn:microsoft.com/office/officeart/2005/8/layout/pyramid1"/>
    <dgm:cxn modelId="{1A96CAF8-95F6-4937-B782-ED1DF5547E5C}" type="presParOf" srcId="{4F5D02CF-3CF5-44A2-A563-DCD65D4D3E67}" destId="{8C88A5B5-9387-4CF0-A380-B0A2229EDFB5}" srcOrd="2" destOrd="0" presId="urn:microsoft.com/office/officeart/2005/8/layout/pyramid1"/>
    <dgm:cxn modelId="{963716A9-5015-4CA1-8F9E-327714724CA9}" type="presParOf" srcId="{8C88A5B5-9387-4CF0-A380-B0A2229EDFB5}" destId="{1F824B0A-1A2C-43E0-96E8-6240E23DC4B0}" srcOrd="0" destOrd="0" presId="urn:microsoft.com/office/officeart/2005/8/layout/pyramid1"/>
    <dgm:cxn modelId="{D7FFB4F7-B8AB-4BE9-AF1B-8344A34EDB70}" type="presParOf" srcId="{8C88A5B5-9387-4CF0-A380-B0A2229EDFB5}" destId="{DB40E345-E200-451C-9DC2-AA74A437EDB3}" srcOrd="1" destOrd="0" presId="urn:microsoft.com/office/officeart/2005/8/layout/pyramid1"/>
    <dgm:cxn modelId="{D9B47F3B-F363-411E-BA55-A7B8BC4A4F07}" type="presParOf" srcId="{4F5D02CF-3CF5-44A2-A563-DCD65D4D3E67}" destId="{BBEF2619-5DA4-4D0E-AC77-B64B6A259B0B}" srcOrd="3" destOrd="0" presId="urn:microsoft.com/office/officeart/2005/8/layout/pyramid1"/>
    <dgm:cxn modelId="{2ECF2DEC-583C-471B-90A9-9FB905393CD9}" type="presParOf" srcId="{BBEF2619-5DA4-4D0E-AC77-B64B6A259B0B}" destId="{42B8477F-4EB6-414D-9E3D-9104E7D0550E}" srcOrd="0" destOrd="0" presId="urn:microsoft.com/office/officeart/2005/8/layout/pyramid1"/>
    <dgm:cxn modelId="{89715813-1049-48A0-9E6D-F26180CE432C}" type="presParOf" srcId="{BBEF2619-5DA4-4D0E-AC77-B64B6A259B0B}" destId="{298E174E-D034-487C-9082-521BD38671F9}" srcOrd="1" destOrd="0" presId="urn:microsoft.com/office/officeart/2005/8/layout/pyramid1"/>
    <dgm:cxn modelId="{AF2AE153-939B-455F-A6F0-7866CD90750B}" type="presParOf" srcId="{4F5D02CF-3CF5-44A2-A563-DCD65D4D3E67}" destId="{FC8AC785-D7A9-4F12-A1C2-BDA1EC7F058B}" srcOrd="4" destOrd="0" presId="urn:microsoft.com/office/officeart/2005/8/layout/pyramid1"/>
    <dgm:cxn modelId="{9ED3DB34-6E22-4E00-85FD-7CF9B1D2DDDC}" type="presParOf" srcId="{FC8AC785-D7A9-4F12-A1C2-BDA1EC7F058B}" destId="{B25F52DB-F579-4F4F-90F9-3BF6E9620AE7}" srcOrd="0" destOrd="0" presId="urn:microsoft.com/office/officeart/2005/8/layout/pyramid1"/>
    <dgm:cxn modelId="{9D55D88E-C5BB-4099-A916-B0A6405EC5A2}" type="presParOf" srcId="{FC8AC785-D7A9-4F12-A1C2-BDA1EC7F058B}" destId="{9698CFA1-1BF2-4E28-A3C6-5E5EE405BDFD}" srcOrd="1" destOrd="0" presId="urn:microsoft.com/office/officeart/2005/8/layout/pyramid1"/>
    <dgm:cxn modelId="{EFC410F1-3022-4126-A414-748F2C508DC6}" type="presParOf" srcId="{4F5D02CF-3CF5-44A2-A563-DCD65D4D3E67}" destId="{356244EE-E379-4A6C-A694-71365CC8528F}" srcOrd="5" destOrd="0" presId="urn:microsoft.com/office/officeart/2005/8/layout/pyramid1"/>
    <dgm:cxn modelId="{9358F30B-6CB2-4E89-BB76-D7301F9B1E72}" type="presParOf" srcId="{356244EE-E379-4A6C-A694-71365CC8528F}" destId="{D4835712-5798-49AD-A507-A134366F40E2}" srcOrd="0" destOrd="0" presId="urn:microsoft.com/office/officeart/2005/8/layout/pyramid1"/>
    <dgm:cxn modelId="{C7EF7BF2-A100-47A1-93E5-887EE87F82BB}"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045DFC8E-476C-40A4-89A7-F1D5F39A9147}">
      <dgm:prSet/>
      <dgm:spPr/>
      <dgm:t>
        <a:bodyPr/>
        <a:lstStyle/>
        <a:p>
          <a:endParaRPr lang="en-US" dirty="0"/>
        </a:p>
      </dgm:t>
    </dgm:pt>
    <dgm:pt modelId="{F2F9F281-2805-43AC-8EAF-FC93415D6A30}" type="parTrans" cxnId="{F833A3BE-5F68-4E03-A298-01AFD88325D7}">
      <dgm:prSet/>
      <dgm:spPr/>
      <dgm:t>
        <a:bodyPr/>
        <a:lstStyle/>
        <a:p>
          <a:endParaRPr lang="en-US"/>
        </a:p>
      </dgm:t>
    </dgm:pt>
    <dgm:pt modelId="{7AADCD26-A82B-4DF8-8C3E-19E2CCB2EC17}" type="sibTrans" cxnId="{F833A3BE-5F68-4E03-A298-01AFD88325D7}">
      <dgm:prSet/>
      <dgm:spPr/>
      <dgm:t>
        <a:bodyPr/>
        <a:lstStyle/>
        <a:p>
          <a:endParaRPr lang="en-US"/>
        </a:p>
      </dgm:t>
    </dgm:pt>
    <dgm:pt modelId="{EE3EA267-6699-488E-8FEE-E35C568891A6}">
      <dgm:prSet/>
      <dgm:spPr/>
      <dgm:t>
        <a:bodyPr/>
        <a:lstStyle/>
        <a:p>
          <a:pPr rtl="1"/>
          <a:r>
            <a:rPr lang="fa-IR" b="1" dirty="0" smtClean="0">
              <a:cs typeface="B Nazanin" panose="00000400000000000000" pitchFamily="2" charset="-78"/>
            </a:rPr>
            <a:t>سمینار ورزشهای الکترونیکی، 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0A58C6D4-5371-455A-83F2-BCD285A0EC76}" type="parTrans" cxnId="{853D7638-D896-4A5E-92ED-2B22AEA41AD8}">
      <dgm:prSet/>
      <dgm:spPr/>
      <dgm:t>
        <a:bodyPr/>
        <a:lstStyle/>
        <a:p>
          <a:endParaRPr lang="en-US"/>
        </a:p>
      </dgm:t>
    </dgm:pt>
    <dgm:pt modelId="{3679A488-6CF8-490D-A1FC-D0EA9066187E}" type="sibTrans" cxnId="{853D7638-D896-4A5E-92ED-2B22AEA41AD8}">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6471FBA-30FE-41A3-981C-1C8EC33CCFF9}" type="presOf" srcId="{BA8C25EA-9161-4062-A752-4670AE437685}" destId="{4705D800-ADFC-46E6-96E2-49CE6FC25680}" srcOrd="0" destOrd="0" presId="urn:microsoft.com/office/officeart/2005/8/layout/pyramid1"/>
    <dgm:cxn modelId="{21627813-E49F-41B8-97E0-9D443D38ACA5}" type="presOf" srcId="{EE3EA267-6699-488E-8FEE-E35C568891A6}" destId="{EB8EA5E0-A2ED-471C-AC1D-BF22FA1B1CBC}" srcOrd="1" destOrd="1" presId="urn:microsoft.com/office/officeart/2005/8/layout/pyramid1"/>
    <dgm:cxn modelId="{24D2BB25-BCF7-4C1D-8439-EEA38F4BA71B}" type="presOf" srcId="{588F9E15-1A89-44F7-8B95-FDAC0F5AFE8B}" destId="{B25F52DB-F579-4F4F-90F9-3BF6E9620AE7}" srcOrd="0" destOrd="0" presId="urn:microsoft.com/office/officeart/2005/8/layout/pyramid1"/>
    <dgm:cxn modelId="{E85640DF-C0FC-4163-BB81-828A678AD614}" type="presOf" srcId="{2631C2D7-B020-42D6-800B-861020C68D51}" destId="{80A5B6DF-C006-4EEB-B968-076524FAB5F7}"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40E4FF37-745D-422C-B012-9D412AD7A7D0}" type="presOf" srcId="{DA087C53-32AE-47ED-B2D3-E4BE3C5533BE}" destId="{2560D2E1-7919-4A46-A18B-72F6A4D80F8E}" srcOrd="0" destOrd="0" presId="urn:microsoft.com/office/officeart/2005/8/layout/pyramid1"/>
    <dgm:cxn modelId="{F833A3BE-5F68-4E03-A298-01AFD88325D7}" srcId="{BA8C25EA-9161-4062-A752-4670AE437685}" destId="{045DFC8E-476C-40A4-89A7-F1D5F39A9147}" srcOrd="0" destOrd="0" parTransId="{F2F9F281-2805-43AC-8EAF-FC93415D6A30}" sibTransId="{7AADCD26-A82B-4DF8-8C3E-19E2CCB2EC17}"/>
    <dgm:cxn modelId="{6BF23183-F7E8-4214-BA68-C53BD7290AB4}" type="presOf" srcId="{51C7D3D7-4925-45D8-B8D3-0C150FD69673}" destId="{40E99C02-7E9B-4411-AF99-8071644BD6DE}" srcOrd="1" destOrd="0" presId="urn:microsoft.com/office/officeart/2005/8/layout/pyramid1"/>
    <dgm:cxn modelId="{166CDDC6-CF91-4612-8BAE-71A1CA196C09}" type="presOf" srcId="{EE3EA267-6699-488E-8FEE-E35C568891A6}" destId="{9261FFC9-A05B-4A00-8072-EAD0BD165664}" srcOrd="0" destOrd="1" presId="urn:microsoft.com/office/officeart/2005/8/layout/pyramid1"/>
    <dgm:cxn modelId="{63533F32-72CC-4711-B17B-D633B8C54401}" type="presOf" srcId="{045DFC8E-476C-40A4-89A7-F1D5F39A9147}" destId="{EB8EA5E0-A2ED-471C-AC1D-BF22FA1B1CBC}" srcOrd="1" destOrd="0" presId="urn:microsoft.com/office/officeart/2005/8/layout/pyramid1"/>
    <dgm:cxn modelId="{12DD4C0D-2A50-447D-9982-B40488617648}" type="presOf" srcId="{BC796A79-57EA-4267-8E01-45A11E22516F}" destId="{298E174E-D034-487C-9082-521BD38671F9}" srcOrd="1" destOrd="0" presId="urn:microsoft.com/office/officeart/2005/8/layout/pyramid1"/>
    <dgm:cxn modelId="{C63826E1-8EF0-48B8-848E-2C9C269E8CB6}" type="presOf" srcId="{DA087C53-32AE-47ED-B2D3-E4BE3C5533BE}" destId="{60A0C1E8-05F0-445E-956B-765A20CD26F8}" srcOrd="1" destOrd="0" presId="urn:microsoft.com/office/officeart/2005/8/layout/pyramid1"/>
    <dgm:cxn modelId="{73EAD7F4-AD81-49B9-B929-BF4C1A1B2D7C}" type="presOf" srcId="{045DFC8E-476C-40A4-89A7-F1D5F39A9147}" destId="{9261FFC9-A05B-4A00-8072-EAD0BD165664}" srcOrd="0" destOrd="0" presId="urn:microsoft.com/office/officeart/2005/8/layout/pyramid1"/>
    <dgm:cxn modelId="{853D7638-D896-4A5E-92ED-2B22AEA41AD8}" srcId="{BA8C25EA-9161-4062-A752-4670AE437685}" destId="{EE3EA267-6699-488E-8FEE-E35C568891A6}" srcOrd="1" destOrd="0" parTransId="{0A58C6D4-5371-455A-83F2-BCD285A0EC76}" sibTransId="{3679A488-6CF8-490D-A1FC-D0EA9066187E}"/>
    <dgm:cxn modelId="{0B650986-83C1-4267-B6A8-CE48B3A762BC}" srcId="{C4D11AF6-BEEF-47D2-B0BF-7BF8350CA01D}" destId="{BC796A79-57EA-4267-8E01-45A11E22516F}" srcOrd="3" destOrd="0" parTransId="{7171306B-1816-482F-A95D-8E87B752DA87}" sibTransId="{2721F56D-A9DC-4A58-88C1-8F261655E6DE}"/>
    <dgm:cxn modelId="{59ABBBAD-790F-428A-8FAA-5B683A4AAF95}" srcId="{C4D11AF6-BEEF-47D2-B0BF-7BF8350CA01D}" destId="{BA8C25EA-9161-4062-A752-4670AE437685}" srcOrd="5" destOrd="0" parTransId="{DF560316-0912-4934-BF9E-894C550134C9}" sibTransId="{3DB83EF8-869B-45AF-914A-A5CB94438D48}"/>
    <dgm:cxn modelId="{5220D0A6-3390-469B-A1C4-50312424EE2F}" type="presOf" srcId="{C4D11AF6-BEEF-47D2-B0BF-7BF8350CA01D}" destId="{4F5D02CF-3CF5-44A2-A563-DCD65D4D3E67}" srcOrd="0" destOrd="0" presId="urn:microsoft.com/office/officeart/2005/8/layout/pyramid1"/>
    <dgm:cxn modelId="{3BE2F2A9-62AD-4881-B2DC-579C87E4E19C}" type="presOf" srcId="{2631C2D7-B020-42D6-800B-861020C68D51}" destId="{53E671AC-F892-438B-8F58-35826807C071}" srcOrd="0" destOrd="0" presId="urn:microsoft.com/office/officeart/2005/8/layout/pyramid1"/>
    <dgm:cxn modelId="{5F8E2535-CAE7-4C7F-A81D-4AEF6205BA06}" type="presOf" srcId="{BA8C25EA-9161-4062-A752-4670AE437685}" destId="{86056DB3-A1DF-48A7-91D0-0316C9925D12}" srcOrd="1" destOrd="0" presId="urn:microsoft.com/office/officeart/2005/8/layout/pyramid1"/>
    <dgm:cxn modelId="{91FA178E-18AF-4A0D-90EC-7FA192000E33}" type="presOf" srcId="{588F9E15-1A89-44F7-8B95-FDAC0F5AFE8B}" destId="{9698CFA1-1BF2-4E28-A3C6-5E5EE405BDFD}" srcOrd="1" destOrd="0" presId="urn:microsoft.com/office/officeart/2005/8/layout/pyramid1"/>
    <dgm:cxn modelId="{FB4C86FB-7BA6-4F4C-BDDD-F3D69BF5BC59}" type="presOf" srcId="{BC796A79-57EA-4267-8E01-45A11E22516F}" destId="{42B8477F-4EB6-414D-9E3D-9104E7D0550E}"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ABAFBC48-B2B6-4D87-9D28-20BA7DF0AA53}" type="presOf" srcId="{51C7D3D7-4925-45D8-B8D3-0C150FD69673}" destId="{A5C77D20-06E2-4C79-895B-0F92E591D5B9}"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B70DBFC8-41AF-4F6E-8023-0A7669B79D7B}" type="presParOf" srcId="{4F5D02CF-3CF5-44A2-A563-DCD65D4D3E67}" destId="{6FA1F2A3-1448-4063-813E-1D65F58FE4AE}" srcOrd="0" destOrd="0" presId="urn:microsoft.com/office/officeart/2005/8/layout/pyramid1"/>
    <dgm:cxn modelId="{28C67377-E265-4443-B610-82B5227A68B5}" type="presParOf" srcId="{6FA1F2A3-1448-4063-813E-1D65F58FE4AE}" destId="{53E671AC-F892-438B-8F58-35826807C071}" srcOrd="0" destOrd="0" presId="urn:microsoft.com/office/officeart/2005/8/layout/pyramid1"/>
    <dgm:cxn modelId="{DECEAD7F-B4AB-4639-9BB9-1838EECB537D}" type="presParOf" srcId="{6FA1F2A3-1448-4063-813E-1D65F58FE4AE}" destId="{80A5B6DF-C006-4EEB-B968-076524FAB5F7}" srcOrd="1" destOrd="0" presId="urn:microsoft.com/office/officeart/2005/8/layout/pyramid1"/>
    <dgm:cxn modelId="{A326D325-8E68-4EC3-A32C-4A40F938530F}" type="presParOf" srcId="{4F5D02CF-3CF5-44A2-A563-DCD65D4D3E67}" destId="{839986D2-77AD-4817-9E39-DF9EE42A5216}" srcOrd="1" destOrd="0" presId="urn:microsoft.com/office/officeart/2005/8/layout/pyramid1"/>
    <dgm:cxn modelId="{0CC966B9-A4BB-4F6B-A742-7B9FFC657E7D}" type="presParOf" srcId="{839986D2-77AD-4817-9E39-DF9EE42A5216}" destId="{A5C77D20-06E2-4C79-895B-0F92E591D5B9}" srcOrd="0" destOrd="0" presId="urn:microsoft.com/office/officeart/2005/8/layout/pyramid1"/>
    <dgm:cxn modelId="{1B5C87ED-55D1-4B7B-9003-684AA1A89C2F}" type="presParOf" srcId="{839986D2-77AD-4817-9E39-DF9EE42A5216}" destId="{40E99C02-7E9B-4411-AF99-8071644BD6DE}" srcOrd="1" destOrd="0" presId="urn:microsoft.com/office/officeart/2005/8/layout/pyramid1"/>
    <dgm:cxn modelId="{8F1A2B15-3D93-43E6-80E2-E6E786D7F662}" type="presParOf" srcId="{4F5D02CF-3CF5-44A2-A563-DCD65D4D3E67}" destId="{41DAD879-BD0A-46A2-B12B-B2090BDC3BB5}" srcOrd="2" destOrd="0" presId="urn:microsoft.com/office/officeart/2005/8/layout/pyramid1"/>
    <dgm:cxn modelId="{4E87AC55-A7FA-42CF-A48D-AF0BAACE3CDD}" type="presParOf" srcId="{41DAD879-BD0A-46A2-B12B-B2090BDC3BB5}" destId="{2560D2E1-7919-4A46-A18B-72F6A4D80F8E}" srcOrd="0" destOrd="0" presId="urn:microsoft.com/office/officeart/2005/8/layout/pyramid1"/>
    <dgm:cxn modelId="{F4C0B864-705C-41CE-8BCD-F36938340E32}" type="presParOf" srcId="{41DAD879-BD0A-46A2-B12B-B2090BDC3BB5}" destId="{60A0C1E8-05F0-445E-956B-765A20CD26F8}" srcOrd="1" destOrd="0" presId="urn:microsoft.com/office/officeart/2005/8/layout/pyramid1"/>
    <dgm:cxn modelId="{19E18006-3E7C-4A72-9812-AA85317525FC}" type="presParOf" srcId="{4F5D02CF-3CF5-44A2-A563-DCD65D4D3E67}" destId="{BBEF2619-5DA4-4D0E-AC77-B64B6A259B0B}" srcOrd="3" destOrd="0" presId="urn:microsoft.com/office/officeart/2005/8/layout/pyramid1"/>
    <dgm:cxn modelId="{579B04FF-35CC-4D45-9552-46DA5808C7A0}" type="presParOf" srcId="{BBEF2619-5DA4-4D0E-AC77-B64B6A259B0B}" destId="{42B8477F-4EB6-414D-9E3D-9104E7D0550E}" srcOrd="0" destOrd="0" presId="urn:microsoft.com/office/officeart/2005/8/layout/pyramid1"/>
    <dgm:cxn modelId="{4D85D406-2053-4FF6-BAA9-3187428D22D0}" type="presParOf" srcId="{BBEF2619-5DA4-4D0E-AC77-B64B6A259B0B}" destId="{298E174E-D034-487C-9082-521BD38671F9}" srcOrd="1" destOrd="0" presId="urn:microsoft.com/office/officeart/2005/8/layout/pyramid1"/>
    <dgm:cxn modelId="{A87C6819-C7A2-499B-A9B6-4A9D828F0024}" type="presParOf" srcId="{4F5D02CF-3CF5-44A2-A563-DCD65D4D3E67}" destId="{FC8AC785-D7A9-4F12-A1C2-BDA1EC7F058B}" srcOrd="4" destOrd="0" presId="urn:microsoft.com/office/officeart/2005/8/layout/pyramid1"/>
    <dgm:cxn modelId="{36CFEF9F-3809-4F49-B358-A36DAA6F50BF}" type="presParOf" srcId="{FC8AC785-D7A9-4F12-A1C2-BDA1EC7F058B}" destId="{B25F52DB-F579-4F4F-90F9-3BF6E9620AE7}" srcOrd="0" destOrd="0" presId="urn:microsoft.com/office/officeart/2005/8/layout/pyramid1"/>
    <dgm:cxn modelId="{3392619B-2260-48DC-BC29-6BF811F78993}" type="presParOf" srcId="{FC8AC785-D7A9-4F12-A1C2-BDA1EC7F058B}" destId="{9698CFA1-1BF2-4E28-A3C6-5E5EE405BDFD}" srcOrd="1" destOrd="0" presId="urn:microsoft.com/office/officeart/2005/8/layout/pyramid1"/>
    <dgm:cxn modelId="{2DFD442F-D31D-449E-ADF0-CD8DB4D80E33}" type="presParOf" srcId="{4F5D02CF-3CF5-44A2-A563-DCD65D4D3E67}" destId="{72790EC6-AF40-495D-BBAD-C605356E4EB9}" srcOrd="5" destOrd="0" presId="urn:microsoft.com/office/officeart/2005/8/layout/pyramid1"/>
    <dgm:cxn modelId="{6A7E795A-3FF1-4612-9340-8989553C2953}" type="presParOf" srcId="{72790EC6-AF40-495D-BBAD-C605356E4EB9}" destId="{9261FFC9-A05B-4A00-8072-EAD0BD165664}" srcOrd="0" destOrd="0" presId="urn:microsoft.com/office/officeart/2005/8/layout/pyramid1"/>
    <dgm:cxn modelId="{ABBF2665-96AD-4436-B564-F535AFD2D786}" type="presParOf" srcId="{72790EC6-AF40-495D-BBAD-C605356E4EB9}" destId="{EB8EA5E0-A2ED-471C-AC1D-BF22FA1B1CBC}" srcOrd="1" destOrd="0" presId="urn:microsoft.com/office/officeart/2005/8/layout/pyramid1"/>
    <dgm:cxn modelId="{7614B8C2-6C68-4B01-93E0-9D6FFBAAC450}" type="presParOf" srcId="{72790EC6-AF40-495D-BBAD-C605356E4EB9}" destId="{4705D800-ADFC-46E6-96E2-49CE6FC25680}" srcOrd="2" destOrd="0" presId="urn:microsoft.com/office/officeart/2005/8/layout/pyramid1"/>
    <dgm:cxn modelId="{4AC953F8-E7AE-4E73-91F2-E3984B2604AC}"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B650986-83C1-4267-B6A8-CE48B3A762BC}" srcId="{C4D11AF6-BEEF-47D2-B0BF-7BF8350CA01D}" destId="{BC796A79-57EA-4267-8E01-45A11E22516F}" srcOrd="3" destOrd="0" parTransId="{7171306B-1816-482F-A95D-8E87B752DA87}" sibTransId="{2721F56D-A9DC-4A58-88C1-8F261655E6DE}"/>
    <dgm:cxn modelId="{B0009A0A-CD3B-4A91-8238-E0C2CF88E6A5}" type="presOf" srcId="{588F9E15-1A89-44F7-8B95-FDAC0F5AFE8B}" destId="{9698CFA1-1BF2-4E28-A3C6-5E5EE405BDFD}" srcOrd="1" destOrd="0" presId="urn:microsoft.com/office/officeart/2005/8/layout/pyramid1"/>
    <dgm:cxn modelId="{567884A6-1F60-4D29-8BBD-AA3E8270F60C}" type="presOf" srcId="{BC796A79-57EA-4267-8E01-45A11E22516F}" destId="{42B8477F-4EB6-414D-9E3D-9104E7D0550E}" srcOrd="0" destOrd="0" presId="urn:microsoft.com/office/officeart/2005/8/layout/pyramid1"/>
    <dgm:cxn modelId="{D0581120-6EB3-442A-889E-73425163CCDC}" type="presOf" srcId="{C4D11AF6-BEEF-47D2-B0BF-7BF8350CA01D}" destId="{4F5D02CF-3CF5-44A2-A563-DCD65D4D3E67}" srcOrd="0" destOrd="0" presId="urn:microsoft.com/office/officeart/2005/8/layout/pyramid1"/>
    <dgm:cxn modelId="{445CFC2F-A40F-4541-9357-F1EBCF3442C1}" type="presOf" srcId="{143ADFEE-E716-41FF-9A7E-C4C1C2BAA45E}" destId="{11CA3191-8005-40B5-89C9-FFEA85011F2B}" srcOrd="1" destOrd="0" presId="urn:microsoft.com/office/officeart/2005/8/layout/pyramid1"/>
    <dgm:cxn modelId="{65E52A61-E9FF-4A8C-A16A-3CADFECADB22}" type="presOf" srcId="{588F9E15-1A89-44F7-8B95-FDAC0F5AFE8B}" destId="{B25F52DB-F579-4F4F-90F9-3BF6E9620AE7}"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AF3F7F96-4E6D-4F85-881B-B8515585C058}" type="presOf" srcId="{143ADFEE-E716-41FF-9A7E-C4C1C2BAA45E}" destId="{D4835712-5798-49AD-A507-A134366F40E2}"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218995B8-A7DD-48C9-B401-2F6E3330D911}" type="presOf" srcId="{027A9672-A6F8-43C1-BDF9-0AF62E4310B5}" destId="{DB40E345-E200-451C-9DC2-AA74A437EDB3}" srcOrd="1" destOrd="0" presId="urn:microsoft.com/office/officeart/2005/8/layout/pyramid1"/>
    <dgm:cxn modelId="{85D769AE-3530-4DEC-A46D-269C9F6EDBED}" type="presOf" srcId="{51C7D3D7-4925-45D8-B8D3-0C150FD69673}" destId="{A5C77D20-06E2-4C79-895B-0F92E591D5B9}" srcOrd="0" destOrd="0" presId="urn:microsoft.com/office/officeart/2005/8/layout/pyramid1"/>
    <dgm:cxn modelId="{C16B86F3-CE4B-4BEB-822B-84B5AAF9B8D6}" type="presOf" srcId="{51C7D3D7-4925-45D8-B8D3-0C150FD69673}" destId="{40E99C02-7E9B-4411-AF99-8071644BD6DE}" srcOrd="1" destOrd="0" presId="urn:microsoft.com/office/officeart/2005/8/layout/pyramid1"/>
    <dgm:cxn modelId="{E09FBEA3-C99D-4357-AC0B-B04A5189700F}" type="presOf" srcId="{2631C2D7-B020-42D6-800B-861020C68D51}" destId="{80A5B6DF-C006-4EEB-B968-076524FAB5F7}" srcOrd="1" destOrd="0" presId="urn:microsoft.com/office/officeart/2005/8/layout/pyramid1"/>
    <dgm:cxn modelId="{4548F053-1680-4CA2-A1C1-9A8532572AD6}" type="presOf" srcId="{BC796A79-57EA-4267-8E01-45A11E22516F}" destId="{298E174E-D034-487C-9082-521BD38671F9}" srcOrd="1" destOrd="0" presId="urn:microsoft.com/office/officeart/2005/8/layout/pyramid1"/>
    <dgm:cxn modelId="{2856C8F0-5C33-4CDB-B3AB-4445236ECA54}" type="presOf" srcId="{2631C2D7-B020-42D6-800B-861020C68D51}" destId="{53E671AC-F892-438B-8F58-35826807C071}" srcOrd="0" destOrd="0" presId="urn:microsoft.com/office/officeart/2005/8/layout/pyramid1"/>
    <dgm:cxn modelId="{2728579A-55CE-4E76-95AB-48A2CFD2E406}" type="presOf" srcId="{027A9672-A6F8-43C1-BDF9-0AF62E4310B5}" destId="{1F824B0A-1A2C-43E0-96E8-6240E23DC4B0}"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4D610E7-545C-40DE-A9A3-EA834013388F}" srcId="{C4D11AF6-BEEF-47D2-B0BF-7BF8350CA01D}" destId="{51C7D3D7-4925-45D8-B8D3-0C150FD69673}" srcOrd="1" destOrd="0" parTransId="{5321564D-7A44-49A3-B929-8D33B10CCF9A}" sibTransId="{12A6DC1B-B9C0-44B2-A4C7-0CBEDB72FC49}"/>
    <dgm:cxn modelId="{B29DE8D2-3C87-4806-8E37-A7CD9F8EC2E4}" type="presParOf" srcId="{4F5D02CF-3CF5-44A2-A563-DCD65D4D3E67}" destId="{6FA1F2A3-1448-4063-813E-1D65F58FE4AE}" srcOrd="0" destOrd="0" presId="urn:microsoft.com/office/officeart/2005/8/layout/pyramid1"/>
    <dgm:cxn modelId="{C05228DE-84CE-48D3-808F-B30288CB5A52}" type="presParOf" srcId="{6FA1F2A3-1448-4063-813E-1D65F58FE4AE}" destId="{53E671AC-F892-438B-8F58-35826807C071}" srcOrd="0" destOrd="0" presId="urn:microsoft.com/office/officeart/2005/8/layout/pyramid1"/>
    <dgm:cxn modelId="{794F658C-489E-4B0F-943D-B51158CE8224}" type="presParOf" srcId="{6FA1F2A3-1448-4063-813E-1D65F58FE4AE}" destId="{80A5B6DF-C006-4EEB-B968-076524FAB5F7}" srcOrd="1" destOrd="0" presId="urn:microsoft.com/office/officeart/2005/8/layout/pyramid1"/>
    <dgm:cxn modelId="{1773FD6E-0533-479F-A9C5-1CF626BCAAD6}" type="presParOf" srcId="{4F5D02CF-3CF5-44A2-A563-DCD65D4D3E67}" destId="{839986D2-77AD-4817-9E39-DF9EE42A5216}" srcOrd="1" destOrd="0" presId="urn:microsoft.com/office/officeart/2005/8/layout/pyramid1"/>
    <dgm:cxn modelId="{D189F00C-7432-4A1A-98A2-85E930F11D86}" type="presParOf" srcId="{839986D2-77AD-4817-9E39-DF9EE42A5216}" destId="{A5C77D20-06E2-4C79-895B-0F92E591D5B9}" srcOrd="0" destOrd="0" presId="urn:microsoft.com/office/officeart/2005/8/layout/pyramid1"/>
    <dgm:cxn modelId="{13AB171E-7D7A-4E77-9A5C-B3F6F3E9A794}" type="presParOf" srcId="{839986D2-77AD-4817-9E39-DF9EE42A5216}" destId="{40E99C02-7E9B-4411-AF99-8071644BD6DE}" srcOrd="1" destOrd="0" presId="urn:microsoft.com/office/officeart/2005/8/layout/pyramid1"/>
    <dgm:cxn modelId="{A94F816C-2586-4AFF-A981-51C1E8A94788}" type="presParOf" srcId="{4F5D02CF-3CF5-44A2-A563-DCD65D4D3E67}" destId="{8C88A5B5-9387-4CF0-A380-B0A2229EDFB5}" srcOrd="2" destOrd="0" presId="urn:microsoft.com/office/officeart/2005/8/layout/pyramid1"/>
    <dgm:cxn modelId="{0BD859AC-EBB6-4731-845F-D12A63F22809}" type="presParOf" srcId="{8C88A5B5-9387-4CF0-A380-B0A2229EDFB5}" destId="{1F824B0A-1A2C-43E0-96E8-6240E23DC4B0}" srcOrd="0" destOrd="0" presId="urn:microsoft.com/office/officeart/2005/8/layout/pyramid1"/>
    <dgm:cxn modelId="{05489019-92D0-406D-B317-7A8C78351B78}" type="presParOf" srcId="{8C88A5B5-9387-4CF0-A380-B0A2229EDFB5}" destId="{DB40E345-E200-451C-9DC2-AA74A437EDB3}" srcOrd="1" destOrd="0" presId="urn:microsoft.com/office/officeart/2005/8/layout/pyramid1"/>
    <dgm:cxn modelId="{2405ED1D-7362-4215-9CC4-E1D6A426AC9F}" type="presParOf" srcId="{4F5D02CF-3CF5-44A2-A563-DCD65D4D3E67}" destId="{BBEF2619-5DA4-4D0E-AC77-B64B6A259B0B}" srcOrd="3" destOrd="0" presId="urn:microsoft.com/office/officeart/2005/8/layout/pyramid1"/>
    <dgm:cxn modelId="{8A3A9016-38B7-4BBD-B840-0EA6334F6F37}" type="presParOf" srcId="{BBEF2619-5DA4-4D0E-AC77-B64B6A259B0B}" destId="{42B8477F-4EB6-414D-9E3D-9104E7D0550E}" srcOrd="0" destOrd="0" presId="urn:microsoft.com/office/officeart/2005/8/layout/pyramid1"/>
    <dgm:cxn modelId="{5C150C70-25B6-4366-9D6B-BA8A3385836D}" type="presParOf" srcId="{BBEF2619-5DA4-4D0E-AC77-B64B6A259B0B}" destId="{298E174E-D034-487C-9082-521BD38671F9}" srcOrd="1" destOrd="0" presId="urn:microsoft.com/office/officeart/2005/8/layout/pyramid1"/>
    <dgm:cxn modelId="{7F12E107-2062-4B40-8FC1-6F95085B096D}" type="presParOf" srcId="{4F5D02CF-3CF5-44A2-A563-DCD65D4D3E67}" destId="{FC8AC785-D7A9-4F12-A1C2-BDA1EC7F058B}" srcOrd="4" destOrd="0" presId="urn:microsoft.com/office/officeart/2005/8/layout/pyramid1"/>
    <dgm:cxn modelId="{0D4205B1-AC52-4351-A520-52EE8E09A01F}" type="presParOf" srcId="{FC8AC785-D7A9-4F12-A1C2-BDA1EC7F058B}" destId="{B25F52DB-F579-4F4F-90F9-3BF6E9620AE7}" srcOrd="0" destOrd="0" presId="urn:microsoft.com/office/officeart/2005/8/layout/pyramid1"/>
    <dgm:cxn modelId="{0D651B73-BD29-4271-9FE7-69EE3AFF2402}" type="presParOf" srcId="{FC8AC785-D7A9-4F12-A1C2-BDA1EC7F058B}" destId="{9698CFA1-1BF2-4E28-A3C6-5E5EE405BDFD}" srcOrd="1" destOrd="0" presId="urn:microsoft.com/office/officeart/2005/8/layout/pyramid1"/>
    <dgm:cxn modelId="{9A17B478-74B1-4C92-9FAB-BCD7B5D2E384}" type="presParOf" srcId="{4F5D02CF-3CF5-44A2-A563-DCD65D4D3E67}" destId="{356244EE-E379-4A6C-A694-71365CC8528F}" srcOrd="5" destOrd="0" presId="urn:microsoft.com/office/officeart/2005/8/layout/pyramid1"/>
    <dgm:cxn modelId="{B139DFCD-55B6-49D8-86AB-CF9D6FB8DECE}" type="presParOf" srcId="{356244EE-E379-4A6C-A694-71365CC8528F}" destId="{D4835712-5798-49AD-A507-A134366F40E2}" srcOrd="0" destOrd="0" presId="urn:microsoft.com/office/officeart/2005/8/layout/pyramid1"/>
    <dgm:cxn modelId="{8249A748-C6E4-4DCC-8149-C3C5F651ADAD}"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045DFC8E-476C-40A4-89A7-F1D5F39A9147}">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F2F9F281-2805-43AC-8EAF-FC93415D6A30}" type="parTrans" cxnId="{F833A3BE-5F68-4E03-A298-01AFD88325D7}">
      <dgm:prSet/>
      <dgm:spPr/>
      <dgm:t>
        <a:bodyPr/>
        <a:lstStyle/>
        <a:p>
          <a:endParaRPr lang="en-US"/>
        </a:p>
      </dgm:t>
    </dgm:pt>
    <dgm:pt modelId="{7AADCD26-A82B-4DF8-8C3E-19E2CCB2EC17}" type="sibTrans" cxnId="{F833A3BE-5F68-4E03-A298-01AFD88325D7}">
      <dgm:prSet/>
      <dgm:spPr/>
      <dgm:t>
        <a:bodyPr/>
        <a:lstStyle/>
        <a:p>
          <a:endParaRPr lang="en-US"/>
        </a:p>
      </dgm:t>
    </dgm:pt>
    <dgm:pt modelId="{BBDCD340-5149-4767-8D61-11685DB4D3FB}">
      <dgm:prSet/>
      <dgm:spPr/>
      <dgm:t>
        <a:bodyPr/>
        <a:lstStyle/>
        <a:p>
          <a:endParaRPr lang="en-US" dirty="0"/>
        </a:p>
      </dgm:t>
    </dgm:pt>
    <dgm:pt modelId="{3307ED92-FC4D-473E-8D58-12799F5098E2}" type="parTrans" cxnId="{AC9A88EF-278D-4E08-964D-EB515873A546}">
      <dgm:prSet/>
      <dgm:spPr/>
      <dgm:t>
        <a:bodyPr/>
        <a:lstStyle/>
        <a:p>
          <a:endParaRPr lang="en-US"/>
        </a:p>
      </dgm:t>
    </dgm:pt>
    <dgm:pt modelId="{879CA712-738B-440E-8514-A576AE1CB813}" type="sibTrans" cxnId="{AC9A88EF-278D-4E08-964D-EB515873A546}">
      <dgm:prSet/>
      <dgm:spPr/>
      <dgm:t>
        <a:bodyPr/>
        <a:lstStyle/>
        <a:p>
          <a:endParaRPr lang="en-US"/>
        </a:p>
      </dgm:t>
    </dgm:pt>
    <dgm:pt modelId="{88340023-7222-496A-99DA-1DFD56B4146E}">
      <dgm:prSet/>
      <dgm:spPr/>
      <dgm:t>
        <a:bodyPr/>
        <a:lstStyle/>
        <a:p>
          <a:pPr rtl="1"/>
          <a:r>
            <a:rPr lang="fa-IR" dirty="0" smtClean="0">
              <a:cs typeface="B Nazanin" panose="00000400000000000000" pitchFamily="2" charset="-78"/>
            </a:rPr>
            <a:t>مربیگری طناب زنی درجه 3، دروس تئوری درجه 2 و 75 امتیاز</a:t>
          </a:r>
          <a:endParaRPr lang="en-US" dirty="0">
            <a:cs typeface="B Nazanin" panose="00000400000000000000" pitchFamily="2" charset="-78"/>
          </a:endParaRPr>
        </a:p>
      </dgm:t>
    </dgm:pt>
    <dgm:pt modelId="{E5619A94-3760-43B1-A1C2-E3A16C485AC8}" type="parTrans" cxnId="{04B8A370-26D9-44ED-A1A5-699CA1A112A6}">
      <dgm:prSet/>
      <dgm:spPr/>
      <dgm:t>
        <a:bodyPr/>
        <a:lstStyle/>
        <a:p>
          <a:endParaRPr lang="en-US"/>
        </a:p>
      </dgm:t>
    </dgm:pt>
    <dgm:pt modelId="{46742E8B-6851-4FB4-9398-470A26FF5E6A}" type="sibTrans" cxnId="{04B8A370-26D9-44ED-A1A5-699CA1A112A6}">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57C76DA3-4BE2-4B02-9BC1-B2CE3A5E48D1}" type="pres">
      <dgm:prSet presAssocID="{588F9E15-1A89-44F7-8B95-FDAC0F5AFE8B}" presName="acctBkgd" presStyleLbl="alignAcc1" presStyleIdx="0" presStyleCnt="2"/>
      <dgm:spPr/>
      <dgm:t>
        <a:bodyPr/>
        <a:lstStyle/>
        <a:p>
          <a:endParaRPr lang="en-US"/>
        </a:p>
      </dgm:t>
    </dgm:pt>
    <dgm:pt modelId="{7CB21D4F-8992-4ED0-A9B6-66EA10656DA5}" type="pres">
      <dgm:prSet presAssocID="{588F9E15-1A89-44F7-8B95-FDAC0F5AFE8B}" presName="acctTx" presStyleLbl="alignAcc1" presStyleIdx="0" presStyleCnt="2">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1" presStyleCnt="2"/>
      <dgm:spPr/>
      <dgm:t>
        <a:bodyPr/>
        <a:lstStyle/>
        <a:p>
          <a:endParaRPr lang="en-US"/>
        </a:p>
      </dgm:t>
    </dgm:pt>
    <dgm:pt modelId="{EB8EA5E0-A2ED-471C-AC1D-BF22FA1B1CBC}" type="pres">
      <dgm:prSet presAssocID="{BA8C25EA-9161-4062-A752-4670AE437685}" presName="acctTx" presStyleLbl="alignAcc1" presStyleIdx="1" presStyleCnt="2">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B2BAEFD5-1423-4A5F-84D9-9AB50B086947}" type="presOf" srcId="{588F9E15-1A89-44F7-8B95-FDAC0F5AFE8B}" destId="{B25F52DB-F579-4F4F-90F9-3BF6E9620AE7}" srcOrd="0" destOrd="0" presId="urn:microsoft.com/office/officeart/2005/8/layout/pyramid1"/>
    <dgm:cxn modelId="{FE6114A6-B88C-4508-9789-23E0F3AAF1BA}" type="presOf" srcId="{045DFC8E-476C-40A4-89A7-F1D5F39A9147}" destId="{EB8EA5E0-A2ED-471C-AC1D-BF22FA1B1CBC}"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F833A3BE-5F68-4E03-A298-01AFD88325D7}" srcId="{BA8C25EA-9161-4062-A752-4670AE437685}" destId="{045DFC8E-476C-40A4-89A7-F1D5F39A9147}" srcOrd="0" destOrd="0" parTransId="{F2F9F281-2805-43AC-8EAF-FC93415D6A30}" sibTransId="{7AADCD26-A82B-4DF8-8C3E-19E2CCB2EC17}"/>
    <dgm:cxn modelId="{7E962952-CB01-4BF9-8261-C2F59E0E3C32}" type="presOf" srcId="{51C7D3D7-4925-45D8-B8D3-0C150FD69673}" destId="{40E99C02-7E9B-4411-AF99-8071644BD6DE}" srcOrd="1" destOrd="0" presId="urn:microsoft.com/office/officeart/2005/8/layout/pyramid1"/>
    <dgm:cxn modelId="{04B8A370-26D9-44ED-A1A5-699CA1A112A6}" srcId="{588F9E15-1A89-44F7-8B95-FDAC0F5AFE8B}" destId="{88340023-7222-496A-99DA-1DFD56B4146E}" srcOrd="1" destOrd="0" parTransId="{E5619A94-3760-43B1-A1C2-E3A16C485AC8}" sibTransId="{46742E8B-6851-4FB4-9398-470A26FF5E6A}"/>
    <dgm:cxn modelId="{12C262E0-4132-4EDB-AC1A-A75F22B55B01}" type="presOf" srcId="{BBDCD340-5149-4767-8D61-11685DB4D3FB}" destId="{7CB21D4F-8992-4ED0-A9B6-66EA10656DA5}" srcOrd="1" destOrd="0" presId="urn:microsoft.com/office/officeart/2005/8/layout/pyramid1"/>
    <dgm:cxn modelId="{8304DA59-F6D1-49EA-9829-25AB62258211}" type="presOf" srcId="{045DFC8E-476C-40A4-89A7-F1D5F39A9147}" destId="{9261FFC9-A05B-4A00-8072-EAD0BD165664}" srcOrd="0" destOrd="0" presId="urn:microsoft.com/office/officeart/2005/8/layout/pyramid1"/>
    <dgm:cxn modelId="{90E03867-6E39-45BA-BD82-AA8AB70B0FBE}" type="presOf" srcId="{C4D11AF6-BEEF-47D2-B0BF-7BF8350CA01D}" destId="{4F5D02CF-3CF5-44A2-A563-DCD65D4D3E67}" srcOrd="0" destOrd="0" presId="urn:microsoft.com/office/officeart/2005/8/layout/pyramid1"/>
    <dgm:cxn modelId="{8BBBCE19-63A7-4282-9972-467B1F2502D2}" type="presOf" srcId="{88340023-7222-496A-99DA-1DFD56B4146E}" destId="{57C76DA3-4BE2-4B02-9BC1-B2CE3A5E48D1}" srcOrd="0" destOrd="1"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6852E7E9-F1AC-4D56-8898-B442AB43454E}" type="presOf" srcId="{88340023-7222-496A-99DA-1DFD56B4146E}" destId="{7CB21D4F-8992-4ED0-A9B6-66EA10656DA5}" srcOrd="1" destOrd="1" presId="urn:microsoft.com/office/officeart/2005/8/layout/pyramid1"/>
    <dgm:cxn modelId="{77E05E01-03E7-436D-BF6E-8F68213D72E0}" type="presOf" srcId="{DA087C53-32AE-47ED-B2D3-E4BE3C5533BE}" destId="{60A0C1E8-05F0-445E-956B-765A20CD26F8}"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027311CA-6E44-430A-9493-3DA871518B09}" type="presOf" srcId="{BA8C25EA-9161-4062-A752-4670AE437685}" destId="{86056DB3-A1DF-48A7-91D0-0316C9925D12}" srcOrd="1" destOrd="0" presId="urn:microsoft.com/office/officeart/2005/8/layout/pyramid1"/>
    <dgm:cxn modelId="{FEBE7F9D-3C27-41CA-B97B-330A5AA9ACCE}" type="presOf" srcId="{BBDCD340-5149-4767-8D61-11685DB4D3FB}" destId="{57C76DA3-4BE2-4B02-9BC1-B2CE3A5E48D1}" srcOrd="0" destOrd="0" presId="urn:microsoft.com/office/officeart/2005/8/layout/pyramid1"/>
    <dgm:cxn modelId="{FD290F54-3060-45A7-9272-AF6F2BE25F00}" type="presOf" srcId="{2631C2D7-B020-42D6-800B-861020C68D51}" destId="{53E671AC-F892-438B-8F58-35826807C071}" srcOrd="0" destOrd="0" presId="urn:microsoft.com/office/officeart/2005/8/layout/pyramid1"/>
    <dgm:cxn modelId="{B64AA5D6-8038-41B8-A081-F7D96A0B83AF}" type="presOf" srcId="{588F9E15-1A89-44F7-8B95-FDAC0F5AFE8B}" destId="{9698CFA1-1BF2-4E28-A3C6-5E5EE405BDFD}" srcOrd="1" destOrd="0" presId="urn:microsoft.com/office/officeart/2005/8/layout/pyramid1"/>
    <dgm:cxn modelId="{AC9A88EF-278D-4E08-964D-EB515873A546}" srcId="{588F9E15-1A89-44F7-8B95-FDAC0F5AFE8B}" destId="{BBDCD340-5149-4767-8D61-11685DB4D3FB}" srcOrd="0" destOrd="0" parTransId="{3307ED92-FC4D-473E-8D58-12799F5098E2}" sibTransId="{879CA712-738B-440E-8514-A576AE1CB813}"/>
    <dgm:cxn modelId="{5DD82B75-6EBE-4EE3-9B98-564A5B311893}" type="presOf" srcId="{2631C2D7-B020-42D6-800B-861020C68D51}" destId="{80A5B6DF-C006-4EEB-B968-076524FAB5F7}" srcOrd="1" destOrd="0" presId="urn:microsoft.com/office/officeart/2005/8/layout/pyramid1"/>
    <dgm:cxn modelId="{0733B05F-41C6-4EE2-82B6-FA0B14016AC0}" type="presOf" srcId="{BA8C25EA-9161-4062-A752-4670AE437685}" destId="{4705D800-ADFC-46E6-96E2-49CE6FC25680}" srcOrd="0" destOrd="0" presId="urn:microsoft.com/office/officeart/2005/8/layout/pyramid1"/>
    <dgm:cxn modelId="{89B18EB0-018C-4741-AB08-DEC313BB95A3}" type="presOf" srcId="{51C7D3D7-4925-45D8-B8D3-0C150FD69673}" destId="{A5C77D20-06E2-4C79-895B-0F92E591D5B9}" srcOrd="0" destOrd="0" presId="urn:microsoft.com/office/officeart/2005/8/layout/pyramid1"/>
    <dgm:cxn modelId="{683BA450-E43E-4DE2-868D-5102D32609F3}" type="presOf" srcId="{BC796A79-57EA-4267-8E01-45A11E22516F}" destId="{42B8477F-4EB6-414D-9E3D-9104E7D0550E}" srcOrd="0" destOrd="0" presId="urn:microsoft.com/office/officeart/2005/8/layout/pyramid1"/>
    <dgm:cxn modelId="{F7C25990-4B91-4B51-A800-5C0758CB967A}" type="presOf" srcId="{DA087C53-32AE-47ED-B2D3-E4BE3C5533BE}" destId="{2560D2E1-7919-4A46-A18B-72F6A4D80F8E}"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18E9E466-0CC4-4F69-B1FC-6170E4E0A307}" type="presOf" srcId="{BC796A79-57EA-4267-8E01-45A11E22516F}" destId="{298E174E-D034-487C-9082-521BD38671F9}"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35203276-7AB7-440A-8559-A4C1D7574D8F}" type="presParOf" srcId="{4F5D02CF-3CF5-44A2-A563-DCD65D4D3E67}" destId="{6FA1F2A3-1448-4063-813E-1D65F58FE4AE}" srcOrd="0" destOrd="0" presId="urn:microsoft.com/office/officeart/2005/8/layout/pyramid1"/>
    <dgm:cxn modelId="{947C407C-52FC-41AD-8BC8-E999F7B9FA77}" type="presParOf" srcId="{6FA1F2A3-1448-4063-813E-1D65F58FE4AE}" destId="{53E671AC-F892-438B-8F58-35826807C071}" srcOrd="0" destOrd="0" presId="urn:microsoft.com/office/officeart/2005/8/layout/pyramid1"/>
    <dgm:cxn modelId="{8CCC9133-23A1-45C4-93D5-E8F8F242A8CF}" type="presParOf" srcId="{6FA1F2A3-1448-4063-813E-1D65F58FE4AE}" destId="{80A5B6DF-C006-4EEB-B968-076524FAB5F7}" srcOrd="1" destOrd="0" presId="urn:microsoft.com/office/officeart/2005/8/layout/pyramid1"/>
    <dgm:cxn modelId="{67657840-3EF6-4194-8FEC-15CE1A5044B9}" type="presParOf" srcId="{4F5D02CF-3CF5-44A2-A563-DCD65D4D3E67}" destId="{839986D2-77AD-4817-9E39-DF9EE42A5216}" srcOrd="1" destOrd="0" presId="urn:microsoft.com/office/officeart/2005/8/layout/pyramid1"/>
    <dgm:cxn modelId="{A7283F67-2E9D-4F71-B68F-8EC788061E70}" type="presParOf" srcId="{839986D2-77AD-4817-9E39-DF9EE42A5216}" destId="{A5C77D20-06E2-4C79-895B-0F92E591D5B9}" srcOrd="0" destOrd="0" presId="urn:microsoft.com/office/officeart/2005/8/layout/pyramid1"/>
    <dgm:cxn modelId="{D6069627-BC6A-4C1D-8520-F206298E644F}" type="presParOf" srcId="{839986D2-77AD-4817-9E39-DF9EE42A5216}" destId="{40E99C02-7E9B-4411-AF99-8071644BD6DE}" srcOrd="1" destOrd="0" presId="urn:microsoft.com/office/officeart/2005/8/layout/pyramid1"/>
    <dgm:cxn modelId="{D112E8FF-4DC9-4EA8-8E17-ED2B20AD04CD}" type="presParOf" srcId="{4F5D02CF-3CF5-44A2-A563-DCD65D4D3E67}" destId="{41DAD879-BD0A-46A2-B12B-B2090BDC3BB5}" srcOrd="2" destOrd="0" presId="urn:microsoft.com/office/officeart/2005/8/layout/pyramid1"/>
    <dgm:cxn modelId="{56AAF871-2863-4F43-817C-0B42CEB0B44F}" type="presParOf" srcId="{41DAD879-BD0A-46A2-B12B-B2090BDC3BB5}" destId="{2560D2E1-7919-4A46-A18B-72F6A4D80F8E}" srcOrd="0" destOrd="0" presId="urn:microsoft.com/office/officeart/2005/8/layout/pyramid1"/>
    <dgm:cxn modelId="{B94452D4-39DE-4342-B4C0-409C425BA322}" type="presParOf" srcId="{41DAD879-BD0A-46A2-B12B-B2090BDC3BB5}" destId="{60A0C1E8-05F0-445E-956B-765A20CD26F8}" srcOrd="1" destOrd="0" presId="urn:microsoft.com/office/officeart/2005/8/layout/pyramid1"/>
    <dgm:cxn modelId="{E5E0C45F-A1F7-49D3-81D7-DAC6D31EE94B}" type="presParOf" srcId="{4F5D02CF-3CF5-44A2-A563-DCD65D4D3E67}" destId="{BBEF2619-5DA4-4D0E-AC77-B64B6A259B0B}" srcOrd="3" destOrd="0" presId="urn:microsoft.com/office/officeart/2005/8/layout/pyramid1"/>
    <dgm:cxn modelId="{4169D5DF-7893-45D5-ACE0-6AB4E42D2369}" type="presParOf" srcId="{BBEF2619-5DA4-4D0E-AC77-B64B6A259B0B}" destId="{42B8477F-4EB6-414D-9E3D-9104E7D0550E}" srcOrd="0" destOrd="0" presId="urn:microsoft.com/office/officeart/2005/8/layout/pyramid1"/>
    <dgm:cxn modelId="{94505F8C-6596-4BB4-B4F4-D99DFAD82293}" type="presParOf" srcId="{BBEF2619-5DA4-4D0E-AC77-B64B6A259B0B}" destId="{298E174E-D034-487C-9082-521BD38671F9}" srcOrd="1" destOrd="0" presId="urn:microsoft.com/office/officeart/2005/8/layout/pyramid1"/>
    <dgm:cxn modelId="{D7098C3C-8CA9-4B28-B16F-AB44315392FA}" type="presParOf" srcId="{4F5D02CF-3CF5-44A2-A563-DCD65D4D3E67}" destId="{FC8AC785-D7A9-4F12-A1C2-BDA1EC7F058B}" srcOrd="4" destOrd="0" presId="urn:microsoft.com/office/officeart/2005/8/layout/pyramid1"/>
    <dgm:cxn modelId="{5C1445F6-A5B1-4772-A70E-1B3A884274FF}" type="presParOf" srcId="{FC8AC785-D7A9-4F12-A1C2-BDA1EC7F058B}" destId="{57C76DA3-4BE2-4B02-9BC1-B2CE3A5E48D1}" srcOrd="0" destOrd="0" presId="urn:microsoft.com/office/officeart/2005/8/layout/pyramid1"/>
    <dgm:cxn modelId="{7AAC31CE-4AE2-4E76-9E10-548C027141DF}" type="presParOf" srcId="{FC8AC785-D7A9-4F12-A1C2-BDA1EC7F058B}" destId="{7CB21D4F-8992-4ED0-A9B6-66EA10656DA5}" srcOrd="1" destOrd="0" presId="urn:microsoft.com/office/officeart/2005/8/layout/pyramid1"/>
    <dgm:cxn modelId="{5861EC70-B187-4E37-B51F-8A812DD37A39}" type="presParOf" srcId="{FC8AC785-D7A9-4F12-A1C2-BDA1EC7F058B}" destId="{B25F52DB-F579-4F4F-90F9-3BF6E9620AE7}" srcOrd="2" destOrd="0" presId="urn:microsoft.com/office/officeart/2005/8/layout/pyramid1"/>
    <dgm:cxn modelId="{EFE5A5D9-7BF8-4728-B136-A61D54504024}" type="presParOf" srcId="{FC8AC785-D7A9-4F12-A1C2-BDA1EC7F058B}" destId="{9698CFA1-1BF2-4E28-A3C6-5E5EE405BDFD}" srcOrd="3" destOrd="0" presId="urn:microsoft.com/office/officeart/2005/8/layout/pyramid1"/>
    <dgm:cxn modelId="{81525CA5-AA58-4437-847E-5CBEEA2EC612}" type="presParOf" srcId="{4F5D02CF-3CF5-44A2-A563-DCD65D4D3E67}" destId="{72790EC6-AF40-495D-BBAD-C605356E4EB9}" srcOrd="5" destOrd="0" presId="urn:microsoft.com/office/officeart/2005/8/layout/pyramid1"/>
    <dgm:cxn modelId="{3DD3B06F-BB64-41D9-BB90-336D19957A17}" type="presParOf" srcId="{72790EC6-AF40-495D-BBAD-C605356E4EB9}" destId="{9261FFC9-A05B-4A00-8072-EAD0BD165664}" srcOrd="0" destOrd="0" presId="urn:microsoft.com/office/officeart/2005/8/layout/pyramid1"/>
    <dgm:cxn modelId="{5549609A-6A27-40E0-8656-A166B68BEA31}" type="presParOf" srcId="{72790EC6-AF40-495D-BBAD-C605356E4EB9}" destId="{EB8EA5E0-A2ED-471C-AC1D-BF22FA1B1CBC}" srcOrd="1" destOrd="0" presId="urn:microsoft.com/office/officeart/2005/8/layout/pyramid1"/>
    <dgm:cxn modelId="{F00D14F0-914B-47FB-95C1-3795F803CD29}" type="presParOf" srcId="{72790EC6-AF40-495D-BBAD-C605356E4EB9}" destId="{4705D800-ADFC-46E6-96E2-49CE6FC25680}" srcOrd="2" destOrd="0" presId="urn:microsoft.com/office/officeart/2005/8/layout/pyramid1"/>
    <dgm:cxn modelId="{8B0AABC4-944E-4354-AB65-C98D625FCE7E}"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DE9A472C-C613-40BB-BB62-9C39F2639658}">
      <dgm:prSet/>
      <dgm:spPr/>
      <dgm:t>
        <a:bodyPr/>
        <a:lstStyle/>
        <a:p>
          <a:pPr rtl="1"/>
          <a:r>
            <a:rPr lang="ar-SA" b="1" dirty="0" smtClean="0">
              <a:cs typeface="B Nazanin" panose="00000400000000000000" pitchFamily="2" charset="-78"/>
            </a:rPr>
            <a:t>داوری طناب زنی  درجه3، 75 امتیاز</a:t>
          </a:r>
          <a:endParaRPr lang="en-US" dirty="0">
            <a:cs typeface="B Nazanin" panose="00000400000000000000" pitchFamily="2" charset="-78"/>
          </a:endParaRPr>
        </a:p>
      </dgm:t>
    </dgm:pt>
    <dgm:pt modelId="{D30D4419-7037-4769-8BBF-D13F1CC97A0F}" type="parTrans" cxnId="{DE2C7739-3A92-4ED8-801D-C311A3A4BA44}">
      <dgm:prSet/>
      <dgm:spPr/>
    </dgm:pt>
    <dgm:pt modelId="{2DF8127F-150A-4E82-8045-7D9D6D834AD2}" type="sibTrans" cxnId="{DE2C7739-3A92-4ED8-801D-C311A3A4BA44}">
      <dgm:prSet/>
      <dgm:spPr/>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65B7768F-2CBC-4033-B90E-DD073A56A05A}" type="pres">
      <dgm:prSet presAssocID="{588F9E15-1A89-44F7-8B95-FDAC0F5AFE8B}" presName="acctBkgd" presStyleLbl="alignAcc1" presStyleIdx="0" presStyleCnt="1"/>
      <dgm:spPr/>
      <dgm:t>
        <a:bodyPr/>
        <a:lstStyle/>
        <a:p>
          <a:endParaRPr lang="en-US"/>
        </a:p>
      </dgm:t>
    </dgm:pt>
    <dgm:pt modelId="{66696F8C-FB0C-4EA9-83BB-DBE85018E52A}" type="pres">
      <dgm:prSet presAssocID="{588F9E15-1A89-44F7-8B95-FDAC0F5AFE8B}" presName="acctTx" presStyleLbl="alignAcc1" presStyleIdx="0" presStyleCnt="1">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B675904F-BA1A-46AD-9530-F5E580ADC6EA}" type="presOf" srcId="{51C7D3D7-4925-45D8-B8D3-0C150FD69673}" destId="{A5C77D20-06E2-4C79-895B-0F92E591D5B9}"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101306CE-2054-4AA6-BEF4-9960AD427822}" type="presOf" srcId="{2631C2D7-B020-42D6-800B-861020C68D51}" destId="{53E671AC-F892-438B-8F58-35826807C071}" srcOrd="0" destOrd="0" presId="urn:microsoft.com/office/officeart/2005/8/layout/pyramid1"/>
    <dgm:cxn modelId="{DE2C7739-3A92-4ED8-801D-C311A3A4BA44}" srcId="{588F9E15-1A89-44F7-8B95-FDAC0F5AFE8B}" destId="{DE9A472C-C613-40BB-BB62-9C39F2639658}" srcOrd="0" destOrd="0" parTransId="{D30D4419-7037-4769-8BBF-D13F1CC97A0F}" sibTransId="{2DF8127F-150A-4E82-8045-7D9D6D834AD2}"/>
    <dgm:cxn modelId="{8C4BB0E0-0494-40B2-9795-C1A340681787}" type="presOf" srcId="{143ADFEE-E716-41FF-9A7E-C4C1C2BAA45E}" destId="{11CA3191-8005-40B5-89C9-FFEA85011F2B}" srcOrd="1" destOrd="0" presId="urn:microsoft.com/office/officeart/2005/8/layout/pyramid1"/>
    <dgm:cxn modelId="{87A7A64E-9005-467B-AA8C-CF49A8B28A30}" type="presOf" srcId="{DE9A472C-C613-40BB-BB62-9C39F2639658}" destId="{65B7768F-2CBC-4033-B90E-DD073A56A05A}" srcOrd="0" destOrd="0" presId="urn:microsoft.com/office/officeart/2005/8/layout/pyramid1"/>
    <dgm:cxn modelId="{60BC6B1A-57FD-4DEF-AD85-1CC5BA82B98F}" type="presOf" srcId="{588F9E15-1A89-44F7-8B95-FDAC0F5AFE8B}" destId="{B25F52DB-F579-4F4F-90F9-3BF6E9620AE7}" srcOrd="0" destOrd="0" presId="urn:microsoft.com/office/officeart/2005/8/layout/pyramid1"/>
    <dgm:cxn modelId="{C161EEA7-9D96-4B44-A6C2-64A48724DC55}" type="presOf" srcId="{588F9E15-1A89-44F7-8B95-FDAC0F5AFE8B}" destId="{9698CFA1-1BF2-4E28-A3C6-5E5EE405BDFD}"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D67C5E0A-F075-4DF6-9EDD-0D9CCAEDCC9F}" type="presOf" srcId="{027A9672-A6F8-43C1-BDF9-0AF62E4310B5}" destId="{1F824B0A-1A2C-43E0-96E8-6240E23DC4B0}" srcOrd="0" destOrd="0" presId="urn:microsoft.com/office/officeart/2005/8/layout/pyramid1"/>
    <dgm:cxn modelId="{D22AC0CF-3D61-4510-A6FB-18E471F613A8}" type="presOf" srcId="{BC796A79-57EA-4267-8E01-45A11E22516F}" destId="{42B8477F-4EB6-414D-9E3D-9104E7D0550E}"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0ACB0212-4AA5-4FE7-BD58-63EEAF81FDBA}" type="presOf" srcId="{143ADFEE-E716-41FF-9A7E-C4C1C2BAA45E}" destId="{D4835712-5798-49AD-A507-A134366F40E2}"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83C8DC4F-FA34-4282-AB0F-A52282412176}" type="presOf" srcId="{027A9672-A6F8-43C1-BDF9-0AF62E4310B5}" destId="{DB40E345-E200-451C-9DC2-AA74A437EDB3}" srcOrd="1" destOrd="0" presId="urn:microsoft.com/office/officeart/2005/8/layout/pyramid1"/>
    <dgm:cxn modelId="{608B9D87-2CA6-42AD-B33F-ABEA4F22E230}" type="presOf" srcId="{2631C2D7-B020-42D6-800B-861020C68D51}" destId="{80A5B6DF-C006-4EEB-B968-076524FAB5F7}"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5D094436-0C9E-4E8A-9076-F3D482E1C06D}" type="presOf" srcId="{DE9A472C-C613-40BB-BB62-9C39F2639658}" destId="{66696F8C-FB0C-4EA9-83BB-DBE85018E52A}" srcOrd="1" destOrd="0" presId="urn:microsoft.com/office/officeart/2005/8/layout/pyramid1"/>
    <dgm:cxn modelId="{4A6D582F-E303-4771-9333-0ACE554642D3}" type="presOf" srcId="{BC796A79-57EA-4267-8E01-45A11E22516F}" destId="{298E174E-D034-487C-9082-521BD38671F9}" srcOrd="1" destOrd="0" presId="urn:microsoft.com/office/officeart/2005/8/layout/pyramid1"/>
    <dgm:cxn modelId="{E146236F-3059-48FA-B3C4-141BCF6F4838}" type="presOf" srcId="{51C7D3D7-4925-45D8-B8D3-0C150FD69673}" destId="{40E99C02-7E9B-4411-AF99-8071644BD6DE}" srcOrd="1" destOrd="0" presId="urn:microsoft.com/office/officeart/2005/8/layout/pyramid1"/>
    <dgm:cxn modelId="{1B246593-A6AE-4E19-809E-C4C60E0016A8}" type="presOf" srcId="{C4D11AF6-BEEF-47D2-B0BF-7BF8350CA01D}" destId="{4F5D02CF-3CF5-44A2-A563-DCD65D4D3E67}" srcOrd="0" destOrd="0" presId="urn:microsoft.com/office/officeart/2005/8/layout/pyramid1"/>
    <dgm:cxn modelId="{CB99906D-2C72-4222-BAB7-B58FFFB9A45B}" type="presParOf" srcId="{4F5D02CF-3CF5-44A2-A563-DCD65D4D3E67}" destId="{6FA1F2A3-1448-4063-813E-1D65F58FE4AE}" srcOrd="0" destOrd="0" presId="urn:microsoft.com/office/officeart/2005/8/layout/pyramid1"/>
    <dgm:cxn modelId="{65FA7F50-EA70-427D-94C0-18922EC92A49}" type="presParOf" srcId="{6FA1F2A3-1448-4063-813E-1D65F58FE4AE}" destId="{53E671AC-F892-438B-8F58-35826807C071}" srcOrd="0" destOrd="0" presId="urn:microsoft.com/office/officeart/2005/8/layout/pyramid1"/>
    <dgm:cxn modelId="{BC1B2914-2335-402A-9948-E1009FF5DAE9}" type="presParOf" srcId="{6FA1F2A3-1448-4063-813E-1D65F58FE4AE}" destId="{80A5B6DF-C006-4EEB-B968-076524FAB5F7}" srcOrd="1" destOrd="0" presId="urn:microsoft.com/office/officeart/2005/8/layout/pyramid1"/>
    <dgm:cxn modelId="{DF9E8925-5181-4D4C-A288-DD76F1800F45}" type="presParOf" srcId="{4F5D02CF-3CF5-44A2-A563-DCD65D4D3E67}" destId="{839986D2-77AD-4817-9E39-DF9EE42A5216}" srcOrd="1" destOrd="0" presId="urn:microsoft.com/office/officeart/2005/8/layout/pyramid1"/>
    <dgm:cxn modelId="{DCE183BC-2900-4552-881E-7D57652A6077}" type="presParOf" srcId="{839986D2-77AD-4817-9E39-DF9EE42A5216}" destId="{A5C77D20-06E2-4C79-895B-0F92E591D5B9}" srcOrd="0" destOrd="0" presId="urn:microsoft.com/office/officeart/2005/8/layout/pyramid1"/>
    <dgm:cxn modelId="{E260BE3B-AFB9-46F5-8398-39DD6A9B1179}" type="presParOf" srcId="{839986D2-77AD-4817-9E39-DF9EE42A5216}" destId="{40E99C02-7E9B-4411-AF99-8071644BD6DE}" srcOrd="1" destOrd="0" presId="urn:microsoft.com/office/officeart/2005/8/layout/pyramid1"/>
    <dgm:cxn modelId="{DE98CED1-368F-468D-ACC9-4F7B0DDE02B6}" type="presParOf" srcId="{4F5D02CF-3CF5-44A2-A563-DCD65D4D3E67}" destId="{8C88A5B5-9387-4CF0-A380-B0A2229EDFB5}" srcOrd="2" destOrd="0" presId="urn:microsoft.com/office/officeart/2005/8/layout/pyramid1"/>
    <dgm:cxn modelId="{1F2E8EBE-880E-4494-9559-7D19B85DDF2B}" type="presParOf" srcId="{8C88A5B5-9387-4CF0-A380-B0A2229EDFB5}" destId="{1F824B0A-1A2C-43E0-96E8-6240E23DC4B0}" srcOrd="0" destOrd="0" presId="urn:microsoft.com/office/officeart/2005/8/layout/pyramid1"/>
    <dgm:cxn modelId="{D3681A33-29CB-4706-83F0-063C11989E84}" type="presParOf" srcId="{8C88A5B5-9387-4CF0-A380-B0A2229EDFB5}" destId="{DB40E345-E200-451C-9DC2-AA74A437EDB3}" srcOrd="1" destOrd="0" presId="urn:microsoft.com/office/officeart/2005/8/layout/pyramid1"/>
    <dgm:cxn modelId="{A1EEF274-ABB5-40DF-B07F-C652A1A5C7A2}" type="presParOf" srcId="{4F5D02CF-3CF5-44A2-A563-DCD65D4D3E67}" destId="{BBEF2619-5DA4-4D0E-AC77-B64B6A259B0B}" srcOrd="3" destOrd="0" presId="urn:microsoft.com/office/officeart/2005/8/layout/pyramid1"/>
    <dgm:cxn modelId="{A1E0DB8E-7ED4-46D7-A127-CAAEA19CB1D1}" type="presParOf" srcId="{BBEF2619-5DA4-4D0E-AC77-B64B6A259B0B}" destId="{42B8477F-4EB6-414D-9E3D-9104E7D0550E}" srcOrd="0" destOrd="0" presId="urn:microsoft.com/office/officeart/2005/8/layout/pyramid1"/>
    <dgm:cxn modelId="{23DC8AE5-C824-4FB8-9FC5-DAF94FA14870}" type="presParOf" srcId="{BBEF2619-5DA4-4D0E-AC77-B64B6A259B0B}" destId="{298E174E-D034-487C-9082-521BD38671F9}" srcOrd="1" destOrd="0" presId="urn:microsoft.com/office/officeart/2005/8/layout/pyramid1"/>
    <dgm:cxn modelId="{3B4150DC-83EF-461A-BA01-0B748723567F}" type="presParOf" srcId="{4F5D02CF-3CF5-44A2-A563-DCD65D4D3E67}" destId="{FC8AC785-D7A9-4F12-A1C2-BDA1EC7F058B}" srcOrd="4" destOrd="0" presId="urn:microsoft.com/office/officeart/2005/8/layout/pyramid1"/>
    <dgm:cxn modelId="{14176CA9-8A40-41D9-B929-5BCD01FD1EF1}" type="presParOf" srcId="{FC8AC785-D7A9-4F12-A1C2-BDA1EC7F058B}" destId="{65B7768F-2CBC-4033-B90E-DD073A56A05A}" srcOrd="0" destOrd="0" presId="urn:microsoft.com/office/officeart/2005/8/layout/pyramid1"/>
    <dgm:cxn modelId="{628535E3-4700-4412-96DA-75E38C513A24}" type="presParOf" srcId="{FC8AC785-D7A9-4F12-A1C2-BDA1EC7F058B}" destId="{66696F8C-FB0C-4EA9-83BB-DBE85018E52A}" srcOrd="1" destOrd="0" presId="urn:microsoft.com/office/officeart/2005/8/layout/pyramid1"/>
    <dgm:cxn modelId="{87579B5B-9075-435F-95C5-6772415AAD64}" type="presParOf" srcId="{FC8AC785-D7A9-4F12-A1C2-BDA1EC7F058B}" destId="{B25F52DB-F579-4F4F-90F9-3BF6E9620AE7}" srcOrd="2" destOrd="0" presId="urn:microsoft.com/office/officeart/2005/8/layout/pyramid1"/>
    <dgm:cxn modelId="{00EE9617-B9DE-47BC-9D90-0A6DBDAA1096}" type="presParOf" srcId="{FC8AC785-D7A9-4F12-A1C2-BDA1EC7F058B}" destId="{9698CFA1-1BF2-4E28-A3C6-5E5EE405BDFD}" srcOrd="3" destOrd="0" presId="urn:microsoft.com/office/officeart/2005/8/layout/pyramid1"/>
    <dgm:cxn modelId="{9CC0573D-B6DC-4E37-B539-E0631741AE02}" type="presParOf" srcId="{4F5D02CF-3CF5-44A2-A563-DCD65D4D3E67}" destId="{356244EE-E379-4A6C-A694-71365CC8528F}" srcOrd="5" destOrd="0" presId="urn:microsoft.com/office/officeart/2005/8/layout/pyramid1"/>
    <dgm:cxn modelId="{83E0AA03-7888-4D61-813A-35BD82BF591F}" type="presParOf" srcId="{356244EE-E379-4A6C-A694-71365CC8528F}" destId="{D4835712-5798-49AD-A507-A134366F40E2}" srcOrd="0" destOrd="0" presId="urn:microsoft.com/office/officeart/2005/8/layout/pyramid1"/>
    <dgm:cxn modelId="{8D1B1595-5BF2-4801-BF67-E8F6D197829B}"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045DFC8E-476C-40A4-89A7-F1D5F39A9147}">
      <dgm:prSet/>
      <dgm:spPr/>
      <dgm:t>
        <a:bodyPr/>
        <a:lstStyle/>
        <a:p>
          <a:pPr rtl="1"/>
          <a:r>
            <a:rPr lang="fa-IR" b="1" dirty="0" smtClean="0">
              <a:cs typeface="B Nazanin" panose="00000400000000000000" pitchFamily="2" charset="-78"/>
            </a:rPr>
            <a:t>کارگاه  آشنایی با ماهیگیری ورزشی، دروس تئوری (درجه 3) یا  لیسانس تربیت بدنی یا مدرک مربیگری یکی از رشته های ورزشی</a:t>
          </a:r>
          <a:endParaRPr lang="en-US" dirty="0"/>
        </a:p>
      </dgm:t>
    </dgm:pt>
    <dgm:pt modelId="{F2F9F281-2805-43AC-8EAF-FC93415D6A30}" type="parTrans" cxnId="{F833A3BE-5F68-4E03-A298-01AFD88325D7}">
      <dgm:prSet/>
      <dgm:spPr/>
      <dgm:t>
        <a:bodyPr/>
        <a:lstStyle/>
        <a:p>
          <a:endParaRPr lang="en-US"/>
        </a:p>
      </dgm:t>
    </dgm:pt>
    <dgm:pt modelId="{7AADCD26-A82B-4DF8-8C3E-19E2CCB2EC17}" type="sibTrans" cxnId="{F833A3BE-5F68-4E03-A298-01AFD88325D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D35D58CA-48C9-4C8F-9824-3FC64A658248}" type="presOf" srcId="{BA8C25EA-9161-4062-A752-4670AE437685}" destId="{4705D800-ADFC-46E6-96E2-49CE6FC25680}"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99AE17B-F144-4BD9-82BD-C141F496505C}" type="presOf" srcId="{045DFC8E-476C-40A4-89A7-F1D5F39A9147}" destId="{EB8EA5E0-A2ED-471C-AC1D-BF22FA1B1CBC}"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CA3BA881-3B7D-496C-A9BF-025004744053}" type="presOf" srcId="{588F9E15-1A89-44F7-8B95-FDAC0F5AFE8B}" destId="{B25F52DB-F579-4F4F-90F9-3BF6E9620AE7}" srcOrd="0" destOrd="0" presId="urn:microsoft.com/office/officeart/2005/8/layout/pyramid1"/>
    <dgm:cxn modelId="{86683320-9170-4E3E-A914-7C1031AAFD1C}" type="presOf" srcId="{C4D11AF6-BEEF-47D2-B0BF-7BF8350CA01D}" destId="{4F5D02CF-3CF5-44A2-A563-DCD65D4D3E67}" srcOrd="0" destOrd="0" presId="urn:microsoft.com/office/officeart/2005/8/layout/pyramid1"/>
    <dgm:cxn modelId="{5CF3D066-DE41-40CC-B30D-B82688CF8E4F}" type="presOf" srcId="{2631C2D7-B020-42D6-800B-861020C68D51}" destId="{80A5B6DF-C006-4EEB-B968-076524FAB5F7}" srcOrd="1" destOrd="0" presId="urn:microsoft.com/office/officeart/2005/8/layout/pyramid1"/>
    <dgm:cxn modelId="{E2B1F35D-0A76-421A-8693-19E54BF87676}" type="presOf" srcId="{51C7D3D7-4925-45D8-B8D3-0C150FD69673}" destId="{A5C77D20-06E2-4C79-895B-0F92E591D5B9}" srcOrd="0" destOrd="0" presId="urn:microsoft.com/office/officeart/2005/8/layout/pyramid1"/>
    <dgm:cxn modelId="{F833A3BE-5F68-4E03-A298-01AFD88325D7}" srcId="{BA8C25EA-9161-4062-A752-4670AE437685}" destId="{045DFC8E-476C-40A4-89A7-F1D5F39A9147}" srcOrd="0" destOrd="0" parTransId="{F2F9F281-2805-43AC-8EAF-FC93415D6A30}" sibTransId="{7AADCD26-A82B-4DF8-8C3E-19E2CCB2EC17}"/>
    <dgm:cxn modelId="{85B74006-5463-48CF-BACE-77482F47F6EB}" type="presOf" srcId="{BA8C25EA-9161-4062-A752-4670AE437685}" destId="{86056DB3-A1DF-48A7-91D0-0316C9925D12}"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B2508D4C-24FA-4140-B396-675568B6565A}" type="presOf" srcId="{51C7D3D7-4925-45D8-B8D3-0C150FD69673}" destId="{40E99C02-7E9B-4411-AF99-8071644BD6DE}" srcOrd="1" destOrd="0" presId="urn:microsoft.com/office/officeart/2005/8/layout/pyramid1"/>
    <dgm:cxn modelId="{7355AFDE-547C-494F-A20D-BA465D27BD06}" type="presOf" srcId="{BC796A79-57EA-4267-8E01-45A11E22516F}" destId="{42B8477F-4EB6-414D-9E3D-9104E7D0550E}" srcOrd="0" destOrd="0" presId="urn:microsoft.com/office/officeart/2005/8/layout/pyramid1"/>
    <dgm:cxn modelId="{AA8CBAFD-6AE5-4AB9-99E0-546F478B4652}" type="presOf" srcId="{045DFC8E-476C-40A4-89A7-F1D5F39A9147}" destId="{9261FFC9-A05B-4A00-8072-EAD0BD165664}" srcOrd="0" destOrd="0" presId="urn:microsoft.com/office/officeart/2005/8/layout/pyramid1"/>
    <dgm:cxn modelId="{4B7D0D1A-B57B-4A05-8BF6-C011615D3742}" type="presOf" srcId="{588F9E15-1A89-44F7-8B95-FDAC0F5AFE8B}" destId="{9698CFA1-1BF2-4E28-A3C6-5E5EE405BDFD}"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E806F117-69CF-495B-84DA-E9A68313DBC9}" type="presOf" srcId="{DA087C53-32AE-47ED-B2D3-E4BE3C5533BE}" destId="{60A0C1E8-05F0-445E-956B-765A20CD26F8}"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E6EB69D-FCFF-4BFB-BA71-47415CE20A08}" type="presOf" srcId="{DA087C53-32AE-47ED-B2D3-E4BE3C5533BE}" destId="{2560D2E1-7919-4A46-A18B-72F6A4D80F8E}" srcOrd="0" destOrd="0" presId="urn:microsoft.com/office/officeart/2005/8/layout/pyramid1"/>
    <dgm:cxn modelId="{91D1BAD9-3B15-4745-A5A0-7851763B7595}" type="presOf" srcId="{BC796A79-57EA-4267-8E01-45A11E22516F}" destId="{298E174E-D034-487C-9082-521BD38671F9}" srcOrd="1" destOrd="0" presId="urn:microsoft.com/office/officeart/2005/8/layout/pyramid1"/>
    <dgm:cxn modelId="{7E1CB80F-6A90-450C-B78D-A9866667A4B9}" type="presOf" srcId="{2631C2D7-B020-42D6-800B-861020C68D51}" destId="{53E671AC-F892-438B-8F58-35826807C071}"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7BBCAE1E-4114-418E-A959-9F2E4F406074}" type="presParOf" srcId="{4F5D02CF-3CF5-44A2-A563-DCD65D4D3E67}" destId="{6FA1F2A3-1448-4063-813E-1D65F58FE4AE}" srcOrd="0" destOrd="0" presId="urn:microsoft.com/office/officeart/2005/8/layout/pyramid1"/>
    <dgm:cxn modelId="{4EAC2C3A-C449-4F53-AD2B-68AC6CAC317E}" type="presParOf" srcId="{6FA1F2A3-1448-4063-813E-1D65F58FE4AE}" destId="{53E671AC-F892-438B-8F58-35826807C071}" srcOrd="0" destOrd="0" presId="urn:microsoft.com/office/officeart/2005/8/layout/pyramid1"/>
    <dgm:cxn modelId="{394A04EB-6847-4098-A183-8A3C629F30A6}" type="presParOf" srcId="{6FA1F2A3-1448-4063-813E-1D65F58FE4AE}" destId="{80A5B6DF-C006-4EEB-B968-076524FAB5F7}" srcOrd="1" destOrd="0" presId="urn:microsoft.com/office/officeart/2005/8/layout/pyramid1"/>
    <dgm:cxn modelId="{6DC83F4F-EE3A-4A85-97AE-932015136F76}" type="presParOf" srcId="{4F5D02CF-3CF5-44A2-A563-DCD65D4D3E67}" destId="{839986D2-77AD-4817-9E39-DF9EE42A5216}" srcOrd="1" destOrd="0" presId="urn:microsoft.com/office/officeart/2005/8/layout/pyramid1"/>
    <dgm:cxn modelId="{4CE08220-8856-4D40-8987-08B5CDFCA536}" type="presParOf" srcId="{839986D2-77AD-4817-9E39-DF9EE42A5216}" destId="{A5C77D20-06E2-4C79-895B-0F92E591D5B9}" srcOrd="0" destOrd="0" presId="urn:microsoft.com/office/officeart/2005/8/layout/pyramid1"/>
    <dgm:cxn modelId="{12561819-B72D-4458-90FF-8D57E94F8DF5}" type="presParOf" srcId="{839986D2-77AD-4817-9E39-DF9EE42A5216}" destId="{40E99C02-7E9B-4411-AF99-8071644BD6DE}" srcOrd="1" destOrd="0" presId="urn:microsoft.com/office/officeart/2005/8/layout/pyramid1"/>
    <dgm:cxn modelId="{2CBFCF24-3424-45EF-A342-06BE9A0100D0}" type="presParOf" srcId="{4F5D02CF-3CF5-44A2-A563-DCD65D4D3E67}" destId="{41DAD879-BD0A-46A2-B12B-B2090BDC3BB5}" srcOrd="2" destOrd="0" presId="urn:microsoft.com/office/officeart/2005/8/layout/pyramid1"/>
    <dgm:cxn modelId="{04153331-CA4A-4EE5-94BE-E14410E31D91}" type="presParOf" srcId="{41DAD879-BD0A-46A2-B12B-B2090BDC3BB5}" destId="{2560D2E1-7919-4A46-A18B-72F6A4D80F8E}" srcOrd="0" destOrd="0" presId="urn:microsoft.com/office/officeart/2005/8/layout/pyramid1"/>
    <dgm:cxn modelId="{D8ACF459-25D0-4787-BE88-3C6236A0853E}" type="presParOf" srcId="{41DAD879-BD0A-46A2-B12B-B2090BDC3BB5}" destId="{60A0C1E8-05F0-445E-956B-765A20CD26F8}" srcOrd="1" destOrd="0" presId="urn:microsoft.com/office/officeart/2005/8/layout/pyramid1"/>
    <dgm:cxn modelId="{2825656D-D02F-437D-9D74-13325C8DED82}" type="presParOf" srcId="{4F5D02CF-3CF5-44A2-A563-DCD65D4D3E67}" destId="{BBEF2619-5DA4-4D0E-AC77-B64B6A259B0B}" srcOrd="3" destOrd="0" presId="urn:microsoft.com/office/officeart/2005/8/layout/pyramid1"/>
    <dgm:cxn modelId="{EEC2199F-B13D-4356-A3C4-0DB72DDB6956}" type="presParOf" srcId="{BBEF2619-5DA4-4D0E-AC77-B64B6A259B0B}" destId="{42B8477F-4EB6-414D-9E3D-9104E7D0550E}" srcOrd="0" destOrd="0" presId="urn:microsoft.com/office/officeart/2005/8/layout/pyramid1"/>
    <dgm:cxn modelId="{F9C48FB6-CBE5-439D-AA95-4FA5E7EF4ED2}" type="presParOf" srcId="{BBEF2619-5DA4-4D0E-AC77-B64B6A259B0B}" destId="{298E174E-D034-487C-9082-521BD38671F9}" srcOrd="1" destOrd="0" presId="urn:microsoft.com/office/officeart/2005/8/layout/pyramid1"/>
    <dgm:cxn modelId="{8C5B79A9-2734-4EA8-8283-47C7C324B374}" type="presParOf" srcId="{4F5D02CF-3CF5-44A2-A563-DCD65D4D3E67}" destId="{FC8AC785-D7A9-4F12-A1C2-BDA1EC7F058B}" srcOrd="4" destOrd="0" presId="urn:microsoft.com/office/officeart/2005/8/layout/pyramid1"/>
    <dgm:cxn modelId="{BDD4FF2C-D92E-4F38-BB7A-33C0689B4B7F}" type="presParOf" srcId="{FC8AC785-D7A9-4F12-A1C2-BDA1EC7F058B}" destId="{B25F52DB-F579-4F4F-90F9-3BF6E9620AE7}" srcOrd="0" destOrd="0" presId="urn:microsoft.com/office/officeart/2005/8/layout/pyramid1"/>
    <dgm:cxn modelId="{3BC476F1-09C6-4B13-8618-BF842CA319C7}" type="presParOf" srcId="{FC8AC785-D7A9-4F12-A1C2-BDA1EC7F058B}" destId="{9698CFA1-1BF2-4E28-A3C6-5E5EE405BDFD}" srcOrd="1" destOrd="0" presId="urn:microsoft.com/office/officeart/2005/8/layout/pyramid1"/>
    <dgm:cxn modelId="{91FBCC77-C81B-4948-A644-03CFD13124D7}" type="presParOf" srcId="{4F5D02CF-3CF5-44A2-A563-DCD65D4D3E67}" destId="{72790EC6-AF40-495D-BBAD-C605356E4EB9}" srcOrd="5" destOrd="0" presId="urn:microsoft.com/office/officeart/2005/8/layout/pyramid1"/>
    <dgm:cxn modelId="{9F7AD230-8B15-4F1C-887A-BC2A651B699E}" type="presParOf" srcId="{72790EC6-AF40-495D-BBAD-C605356E4EB9}" destId="{9261FFC9-A05B-4A00-8072-EAD0BD165664}" srcOrd="0" destOrd="0" presId="urn:microsoft.com/office/officeart/2005/8/layout/pyramid1"/>
    <dgm:cxn modelId="{A2CC7673-1F3E-4244-8B8B-54E11E942480}" type="presParOf" srcId="{72790EC6-AF40-495D-BBAD-C605356E4EB9}" destId="{EB8EA5E0-A2ED-471C-AC1D-BF22FA1B1CBC}" srcOrd="1" destOrd="0" presId="urn:microsoft.com/office/officeart/2005/8/layout/pyramid1"/>
    <dgm:cxn modelId="{60C53348-4E75-4DFC-8638-EC0E9738E1C1}" type="presParOf" srcId="{72790EC6-AF40-495D-BBAD-C605356E4EB9}" destId="{4705D800-ADFC-46E6-96E2-49CE6FC25680}" srcOrd="2" destOrd="0" presId="urn:microsoft.com/office/officeart/2005/8/layout/pyramid1"/>
    <dgm:cxn modelId="{77F253E4-6D78-4B87-A002-661AA128BBF7}"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F3BF2E1-66BF-47B4-AF59-A4D6B9E42F66}"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41892FF5-02F3-434B-941E-3753A12D4E74}" type="presOf" srcId="{143ADFEE-E716-41FF-9A7E-C4C1C2BAA45E}" destId="{11CA3191-8005-40B5-89C9-FFEA85011F2B}" srcOrd="1" destOrd="0" presId="urn:microsoft.com/office/officeart/2005/8/layout/pyramid1"/>
    <dgm:cxn modelId="{C3E86A4D-B929-40F8-BD5C-9B2562702A09}" type="presOf" srcId="{C4D11AF6-BEEF-47D2-B0BF-7BF8350CA01D}" destId="{4F5D02CF-3CF5-44A2-A563-DCD65D4D3E67}" srcOrd="0" destOrd="0" presId="urn:microsoft.com/office/officeart/2005/8/layout/pyramid1"/>
    <dgm:cxn modelId="{B35C3695-9ADB-451B-AFF4-0E647A03D40A}" type="presOf" srcId="{588F9E15-1A89-44F7-8B95-FDAC0F5AFE8B}" destId="{B25F52DB-F579-4F4F-90F9-3BF6E9620AE7}" srcOrd="0" destOrd="0" presId="urn:microsoft.com/office/officeart/2005/8/layout/pyramid1"/>
    <dgm:cxn modelId="{95708E09-680B-42CC-BDB3-53DD8D4517E0}" type="presOf" srcId="{027A9672-A6F8-43C1-BDF9-0AF62E4310B5}" destId="{1F824B0A-1A2C-43E0-96E8-6240E23DC4B0}" srcOrd="0" destOrd="0" presId="urn:microsoft.com/office/officeart/2005/8/layout/pyramid1"/>
    <dgm:cxn modelId="{2ED30CA6-1A0E-4571-BD0C-496C1E29A96B}" type="presOf" srcId="{143ADFEE-E716-41FF-9A7E-C4C1C2BAA45E}" destId="{D4835712-5798-49AD-A507-A134366F40E2}"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6B0F167-FF1E-4C8D-A702-3526B9478C02}" type="presOf" srcId="{2631C2D7-B020-42D6-800B-861020C68D51}" destId="{53E671AC-F892-438B-8F58-35826807C071}" srcOrd="0" destOrd="0" presId="urn:microsoft.com/office/officeart/2005/8/layout/pyramid1"/>
    <dgm:cxn modelId="{FD87F9C8-78FA-491D-9E1E-7D319FDC15AD}" type="presOf" srcId="{BC796A79-57EA-4267-8E01-45A11E22516F}" destId="{298E174E-D034-487C-9082-521BD38671F9}" srcOrd="1" destOrd="0" presId="urn:microsoft.com/office/officeart/2005/8/layout/pyramid1"/>
    <dgm:cxn modelId="{6BF62A6E-9DD8-42A9-9ACA-9DDE12B19962}" type="presOf" srcId="{51C7D3D7-4925-45D8-B8D3-0C150FD69673}" destId="{A5C77D20-06E2-4C79-895B-0F92E591D5B9}" srcOrd="0" destOrd="0" presId="urn:microsoft.com/office/officeart/2005/8/layout/pyramid1"/>
    <dgm:cxn modelId="{DED536C9-B4C2-4F2A-BC62-62292276C82A}" type="presOf" srcId="{BC796A79-57EA-4267-8E01-45A11E22516F}" destId="{42B8477F-4EB6-414D-9E3D-9104E7D0550E}" srcOrd="0" destOrd="0" presId="urn:microsoft.com/office/officeart/2005/8/layout/pyramid1"/>
    <dgm:cxn modelId="{00DCCC20-BCC1-4776-B198-A3E4CD4BC886}" type="presOf" srcId="{027A9672-A6F8-43C1-BDF9-0AF62E4310B5}" destId="{DB40E345-E200-451C-9DC2-AA74A437EDB3}"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7652C490-832B-4E04-9E60-F2EE4541B0F3}" type="presOf" srcId="{588F9E15-1A89-44F7-8B95-FDAC0F5AFE8B}" destId="{9698CFA1-1BF2-4E28-A3C6-5E5EE405BDFD}"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D83F0E29-4BF4-4AEE-98A7-7DEB13C4858F}" type="presOf" srcId="{51C7D3D7-4925-45D8-B8D3-0C150FD69673}" destId="{40E99C02-7E9B-4411-AF99-8071644BD6DE}" srcOrd="1" destOrd="0" presId="urn:microsoft.com/office/officeart/2005/8/layout/pyramid1"/>
    <dgm:cxn modelId="{F62DC368-D133-48BF-9089-1CF4FFE2074B}" type="presParOf" srcId="{4F5D02CF-3CF5-44A2-A563-DCD65D4D3E67}" destId="{6FA1F2A3-1448-4063-813E-1D65F58FE4AE}" srcOrd="0" destOrd="0" presId="urn:microsoft.com/office/officeart/2005/8/layout/pyramid1"/>
    <dgm:cxn modelId="{77F5C43A-DB50-4581-A631-5E1AA4EBBB8D}" type="presParOf" srcId="{6FA1F2A3-1448-4063-813E-1D65F58FE4AE}" destId="{53E671AC-F892-438B-8F58-35826807C071}" srcOrd="0" destOrd="0" presId="urn:microsoft.com/office/officeart/2005/8/layout/pyramid1"/>
    <dgm:cxn modelId="{817F4824-DD30-4449-A7D0-1CBB5FB7B1F7}" type="presParOf" srcId="{6FA1F2A3-1448-4063-813E-1D65F58FE4AE}" destId="{80A5B6DF-C006-4EEB-B968-076524FAB5F7}" srcOrd="1" destOrd="0" presId="urn:microsoft.com/office/officeart/2005/8/layout/pyramid1"/>
    <dgm:cxn modelId="{AF8B54B2-2346-49D6-BAFB-3B875E114198}" type="presParOf" srcId="{4F5D02CF-3CF5-44A2-A563-DCD65D4D3E67}" destId="{839986D2-77AD-4817-9E39-DF9EE42A5216}" srcOrd="1" destOrd="0" presId="urn:microsoft.com/office/officeart/2005/8/layout/pyramid1"/>
    <dgm:cxn modelId="{E48235D0-C3A8-4DB6-82D5-A6BFDDDE0321}" type="presParOf" srcId="{839986D2-77AD-4817-9E39-DF9EE42A5216}" destId="{A5C77D20-06E2-4C79-895B-0F92E591D5B9}" srcOrd="0" destOrd="0" presId="urn:microsoft.com/office/officeart/2005/8/layout/pyramid1"/>
    <dgm:cxn modelId="{C1B1B1C7-C671-4846-AFA8-C255509B8FFE}" type="presParOf" srcId="{839986D2-77AD-4817-9E39-DF9EE42A5216}" destId="{40E99C02-7E9B-4411-AF99-8071644BD6DE}" srcOrd="1" destOrd="0" presId="urn:microsoft.com/office/officeart/2005/8/layout/pyramid1"/>
    <dgm:cxn modelId="{ADE7727B-51D0-46D1-80D8-2392900C4D91}" type="presParOf" srcId="{4F5D02CF-3CF5-44A2-A563-DCD65D4D3E67}" destId="{8C88A5B5-9387-4CF0-A380-B0A2229EDFB5}" srcOrd="2" destOrd="0" presId="urn:microsoft.com/office/officeart/2005/8/layout/pyramid1"/>
    <dgm:cxn modelId="{5F6FEFD3-20E0-4101-9E81-6BE74534E7AE}" type="presParOf" srcId="{8C88A5B5-9387-4CF0-A380-B0A2229EDFB5}" destId="{1F824B0A-1A2C-43E0-96E8-6240E23DC4B0}" srcOrd="0" destOrd="0" presId="urn:microsoft.com/office/officeart/2005/8/layout/pyramid1"/>
    <dgm:cxn modelId="{8E5475EA-743F-4683-A411-39C2468B2730}" type="presParOf" srcId="{8C88A5B5-9387-4CF0-A380-B0A2229EDFB5}" destId="{DB40E345-E200-451C-9DC2-AA74A437EDB3}" srcOrd="1" destOrd="0" presId="urn:microsoft.com/office/officeart/2005/8/layout/pyramid1"/>
    <dgm:cxn modelId="{DDBEA8BE-425A-40A2-B555-569422ADD33C}" type="presParOf" srcId="{4F5D02CF-3CF5-44A2-A563-DCD65D4D3E67}" destId="{BBEF2619-5DA4-4D0E-AC77-B64B6A259B0B}" srcOrd="3" destOrd="0" presId="urn:microsoft.com/office/officeart/2005/8/layout/pyramid1"/>
    <dgm:cxn modelId="{6E0B5DD9-3EE8-4BA7-9741-74F2A154DCB6}" type="presParOf" srcId="{BBEF2619-5DA4-4D0E-AC77-B64B6A259B0B}" destId="{42B8477F-4EB6-414D-9E3D-9104E7D0550E}" srcOrd="0" destOrd="0" presId="urn:microsoft.com/office/officeart/2005/8/layout/pyramid1"/>
    <dgm:cxn modelId="{7A1B984A-DEB0-4FE9-928B-9CD993812E9C}" type="presParOf" srcId="{BBEF2619-5DA4-4D0E-AC77-B64B6A259B0B}" destId="{298E174E-D034-487C-9082-521BD38671F9}" srcOrd="1" destOrd="0" presId="urn:microsoft.com/office/officeart/2005/8/layout/pyramid1"/>
    <dgm:cxn modelId="{DB31F067-2332-40EA-B3EE-DAAEE2447BC4}" type="presParOf" srcId="{4F5D02CF-3CF5-44A2-A563-DCD65D4D3E67}" destId="{FC8AC785-D7A9-4F12-A1C2-BDA1EC7F058B}" srcOrd="4" destOrd="0" presId="urn:microsoft.com/office/officeart/2005/8/layout/pyramid1"/>
    <dgm:cxn modelId="{3F056F04-C3FE-4A66-B394-CDB2C57B93D1}" type="presParOf" srcId="{FC8AC785-D7A9-4F12-A1C2-BDA1EC7F058B}" destId="{B25F52DB-F579-4F4F-90F9-3BF6E9620AE7}" srcOrd="0" destOrd="0" presId="urn:microsoft.com/office/officeart/2005/8/layout/pyramid1"/>
    <dgm:cxn modelId="{E95EA27B-9FE6-4490-A21C-A6945FB92C9A}" type="presParOf" srcId="{FC8AC785-D7A9-4F12-A1C2-BDA1EC7F058B}" destId="{9698CFA1-1BF2-4E28-A3C6-5E5EE405BDFD}" srcOrd="1" destOrd="0" presId="urn:microsoft.com/office/officeart/2005/8/layout/pyramid1"/>
    <dgm:cxn modelId="{ACEBAB12-F851-47DE-9F8E-F7C61C0D3F9A}" type="presParOf" srcId="{4F5D02CF-3CF5-44A2-A563-DCD65D4D3E67}" destId="{356244EE-E379-4A6C-A694-71365CC8528F}" srcOrd="5" destOrd="0" presId="urn:microsoft.com/office/officeart/2005/8/layout/pyramid1"/>
    <dgm:cxn modelId="{BCC1D9B8-27EE-4219-A16E-34876FB7AC6E}" type="presParOf" srcId="{356244EE-E379-4A6C-A694-71365CC8528F}" destId="{D4835712-5798-49AD-A507-A134366F40E2}" srcOrd="0" destOrd="0" presId="urn:microsoft.com/office/officeart/2005/8/layout/pyramid1"/>
    <dgm:cxn modelId="{3CD6B6DE-45B4-4C30-8193-95E63F64FA3A}"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D659F09F-87B2-4F20-8509-75054C3C2E7F}" type="presOf" srcId="{588F9E15-1A89-44F7-8B95-FDAC0F5AFE8B}" destId="{B25F52DB-F579-4F4F-90F9-3BF6E9620AE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33D41DBF-E35A-41A8-9330-A9B50D14F8EA}" type="presOf" srcId="{2631C2D7-B020-42D6-800B-861020C68D51}" destId="{53E671AC-F892-438B-8F58-35826807C071}" srcOrd="0" destOrd="0" presId="urn:microsoft.com/office/officeart/2005/8/layout/pyramid1"/>
    <dgm:cxn modelId="{CFED8B0C-2D10-4DB9-8F5A-A479705F0A20}" type="presOf" srcId="{51C7D3D7-4925-45D8-B8D3-0C150FD69673}" destId="{A5C77D20-06E2-4C79-895B-0F92E591D5B9}" srcOrd="0" destOrd="0" presId="urn:microsoft.com/office/officeart/2005/8/layout/pyramid1"/>
    <dgm:cxn modelId="{8AA4F431-EF3A-4774-9F1A-BA0169E75AC1}" type="presOf" srcId="{BC796A79-57EA-4267-8E01-45A11E22516F}" destId="{42B8477F-4EB6-414D-9E3D-9104E7D0550E}" srcOrd="0" destOrd="0" presId="urn:microsoft.com/office/officeart/2005/8/layout/pyramid1"/>
    <dgm:cxn modelId="{4D51E323-FCF6-4C1F-8B05-155AD2626967}" type="presOf" srcId="{C4D11AF6-BEEF-47D2-B0BF-7BF8350CA01D}" destId="{4F5D02CF-3CF5-44A2-A563-DCD65D4D3E67}"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DC82B3C8-EAAD-43BA-93E7-04D9B964BA2D}" type="presOf" srcId="{DA087C53-32AE-47ED-B2D3-E4BE3C5533BE}" destId="{60A0C1E8-05F0-445E-956B-765A20CD26F8}" srcOrd="1" destOrd="0" presId="urn:microsoft.com/office/officeart/2005/8/layout/pyramid1"/>
    <dgm:cxn modelId="{72D7987C-B366-4735-874F-102500D70CB1}" type="presOf" srcId="{DA087C53-32AE-47ED-B2D3-E4BE3C5533BE}" destId="{2560D2E1-7919-4A46-A18B-72F6A4D80F8E}" srcOrd="0" destOrd="0" presId="urn:microsoft.com/office/officeart/2005/8/layout/pyramid1"/>
    <dgm:cxn modelId="{E72E0090-70A4-4772-A10B-0D02798FC556}" type="presOf" srcId="{2631C2D7-B020-42D6-800B-861020C68D51}" destId="{80A5B6DF-C006-4EEB-B968-076524FAB5F7}" srcOrd="1" destOrd="0" presId="urn:microsoft.com/office/officeart/2005/8/layout/pyramid1"/>
    <dgm:cxn modelId="{03FED79B-F30D-4836-8656-C165F3FDB9F9}" type="presOf" srcId="{BC796A79-57EA-4267-8E01-45A11E22516F}" destId="{298E174E-D034-487C-9082-521BD38671F9}"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782754BA-8D3B-485F-B509-41B49017C339}" type="presOf" srcId="{BA8C25EA-9161-4062-A752-4670AE437685}" destId="{4705D800-ADFC-46E6-96E2-49CE6FC25680}" srcOrd="0" destOrd="0" presId="urn:microsoft.com/office/officeart/2005/8/layout/pyramid1"/>
    <dgm:cxn modelId="{AE9375FE-E02E-4173-AC1B-9C6BE5E7D049}" type="presOf" srcId="{BA8C25EA-9161-4062-A752-4670AE437685}" destId="{86056DB3-A1DF-48A7-91D0-0316C9925D12}"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CEED5256-A9CF-4A25-B995-DFFAA4AB74DA}" type="presOf" srcId="{588F9E15-1A89-44F7-8B95-FDAC0F5AFE8B}" destId="{9698CFA1-1BF2-4E28-A3C6-5E5EE405BDFD}"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5B759931-8F74-4A59-BC3B-943F4511F960}" type="presOf" srcId="{51C7D3D7-4925-45D8-B8D3-0C150FD69673}" destId="{40E99C02-7E9B-4411-AF99-8071644BD6DE}" srcOrd="1" destOrd="0" presId="urn:microsoft.com/office/officeart/2005/8/layout/pyramid1"/>
    <dgm:cxn modelId="{71F6B70A-BF00-462A-B333-BABDE95D9B8A}" type="presParOf" srcId="{4F5D02CF-3CF5-44A2-A563-DCD65D4D3E67}" destId="{6FA1F2A3-1448-4063-813E-1D65F58FE4AE}" srcOrd="0" destOrd="0" presId="urn:microsoft.com/office/officeart/2005/8/layout/pyramid1"/>
    <dgm:cxn modelId="{BD68BB21-732A-4B71-91FD-2C72B84EB1CE}" type="presParOf" srcId="{6FA1F2A3-1448-4063-813E-1D65F58FE4AE}" destId="{53E671AC-F892-438B-8F58-35826807C071}" srcOrd="0" destOrd="0" presId="urn:microsoft.com/office/officeart/2005/8/layout/pyramid1"/>
    <dgm:cxn modelId="{707DF9D3-FAC5-40E4-9B2E-31767FE32514}" type="presParOf" srcId="{6FA1F2A3-1448-4063-813E-1D65F58FE4AE}" destId="{80A5B6DF-C006-4EEB-B968-076524FAB5F7}" srcOrd="1" destOrd="0" presId="urn:microsoft.com/office/officeart/2005/8/layout/pyramid1"/>
    <dgm:cxn modelId="{76FA99BC-A7D4-4027-B8C6-8FB14BF9D17B}" type="presParOf" srcId="{4F5D02CF-3CF5-44A2-A563-DCD65D4D3E67}" destId="{839986D2-77AD-4817-9E39-DF9EE42A5216}" srcOrd="1" destOrd="0" presId="urn:microsoft.com/office/officeart/2005/8/layout/pyramid1"/>
    <dgm:cxn modelId="{239FD0C0-662C-42C6-B3E0-72E998C6CB84}" type="presParOf" srcId="{839986D2-77AD-4817-9E39-DF9EE42A5216}" destId="{A5C77D20-06E2-4C79-895B-0F92E591D5B9}" srcOrd="0" destOrd="0" presId="urn:microsoft.com/office/officeart/2005/8/layout/pyramid1"/>
    <dgm:cxn modelId="{38F2A320-051C-4826-974E-6A2070D5310A}" type="presParOf" srcId="{839986D2-77AD-4817-9E39-DF9EE42A5216}" destId="{40E99C02-7E9B-4411-AF99-8071644BD6DE}" srcOrd="1" destOrd="0" presId="urn:microsoft.com/office/officeart/2005/8/layout/pyramid1"/>
    <dgm:cxn modelId="{E1E51C13-778F-416F-AA73-186A710A5E35}" type="presParOf" srcId="{4F5D02CF-3CF5-44A2-A563-DCD65D4D3E67}" destId="{41DAD879-BD0A-46A2-B12B-B2090BDC3BB5}" srcOrd="2" destOrd="0" presId="urn:microsoft.com/office/officeart/2005/8/layout/pyramid1"/>
    <dgm:cxn modelId="{A8209C4D-F5F3-4D7D-AC42-6F6D82B12446}" type="presParOf" srcId="{41DAD879-BD0A-46A2-B12B-B2090BDC3BB5}" destId="{2560D2E1-7919-4A46-A18B-72F6A4D80F8E}" srcOrd="0" destOrd="0" presId="urn:microsoft.com/office/officeart/2005/8/layout/pyramid1"/>
    <dgm:cxn modelId="{148B2BA0-8EEA-45A3-B35C-85D6108B6472}" type="presParOf" srcId="{41DAD879-BD0A-46A2-B12B-B2090BDC3BB5}" destId="{60A0C1E8-05F0-445E-956B-765A20CD26F8}" srcOrd="1" destOrd="0" presId="urn:microsoft.com/office/officeart/2005/8/layout/pyramid1"/>
    <dgm:cxn modelId="{6E5BAC87-A73D-413D-9AF2-721CA6C1EBF0}" type="presParOf" srcId="{4F5D02CF-3CF5-44A2-A563-DCD65D4D3E67}" destId="{BBEF2619-5DA4-4D0E-AC77-B64B6A259B0B}" srcOrd="3" destOrd="0" presId="urn:microsoft.com/office/officeart/2005/8/layout/pyramid1"/>
    <dgm:cxn modelId="{8B9C1DE1-F106-4727-A810-399380B0A14E}" type="presParOf" srcId="{BBEF2619-5DA4-4D0E-AC77-B64B6A259B0B}" destId="{42B8477F-4EB6-414D-9E3D-9104E7D0550E}" srcOrd="0" destOrd="0" presId="urn:microsoft.com/office/officeart/2005/8/layout/pyramid1"/>
    <dgm:cxn modelId="{8F75C2EF-C080-416E-AA90-137E8B549B04}" type="presParOf" srcId="{BBEF2619-5DA4-4D0E-AC77-B64B6A259B0B}" destId="{298E174E-D034-487C-9082-521BD38671F9}" srcOrd="1" destOrd="0" presId="urn:microsoft.com/office/officeart/2005/8/layout/pyramid1"/>
    <dgm:cxn modelId="{6CBF1CB8-3B8D-42DB-95D7-A587BDFE0A02}" type="presParOf" srcId="{4F5D02CF-3CF5-44A2-A563-DCD65D4D3E67}" destId="{FC8AC785-D7A9-4F12-A1C2-BDA1EC7F058B}" srcOrd="4" destOrd="0" presId="urn:microsoft.com/office/officeart/2005/8/layout/pyramid1"/>
    <dgm:cxn modelId="{EFC38013-22E7-4298-8A02-769B8C3BD98E}" type="presParOf" srcId="{FC8AC785-D7A9-4F12-A1C2-BDA1EC7F058B}" destId="{B25F52DB-F579-4F4F-90F9-3BF6E9620AE7}" srcOrd="0" destOrd="0" presId="urn:microsoft.com/office/officeart/2005/8/layout/pyramid1"/>
    <dgm:cxn modelId="{C190237F-C3EF-43DB-922F-69D1EA7F0734}" type="presParOf" srcId="{FC8AC785-D7A9-4F12-A1C2-BDA1EC7F058B}" destId="{9698CFA1-1BF2-4E28-A3C6-5E5EE405BDFD}" srcOrd="1" destOrd="0" presId="urn:microsoft.com/office/officeart/2005/8/layout/pyramid1"/>
    <dgm:cxn modelId="{388FA3F6-E0E8-4759-9A01-E5C7A30A442F}" type="presParOf" srcId="{4F5D02CF-3CF5-44A2-A563-DCD65D4D3E67}" destId="{72790EC6-AF40-495D-BBAD-C605356E4EB9}" srcOrd="5" destOrd="0" presId="urn:microsoft.com/office/officeart/2005/8/layout/pyramid1"/>
    <dgm:cxn modelId="{0C5FE7B1-159E-4735-AD37-F93CE56CBAFE}" type="presParOf" srcId="{72790EC6-AF40-495D-BBAD-C605356E4EB9}" destId="{4705D800-ADFC-46E6-96E2-49CE6FC25680}" srcOrd="0" destOrd="0" presId="urn:microsoft.com/office/officeart/2005/8/layout/pyramid1"/>
    <dgm:cxn modelId="{7A2BF9CB-DF97-4BC8-A0BC-CF12D05883FF}"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B650986-83C1-4267-B6A8-CE48B3A762BC}" srcId="{C4D11AF6-BEEF-47D2-B0BF-7BF8350CA01D}" destId="{BC796A79-57EA-4267-8E01-45A11E22516F}" srcOrd="3" destOrd="0" parTransId="{7171306B-1816-482F-A95D-8E87B752DA87}" sibTransId="{2721F56D-A9DC-4A58-88C1-8F261655E6DE}"/>
    <dgm:cxn modelId="{6565452E-3103-4E36-9F96-130FBA0C5416}" type="presOf" srcId="{BC796A79-57EA-4267-8E01-45A11E22516F}" destId="{42B8477F-4EB6-414D-9E3D-9104E7D0550E}" srcOrd="0" destOrd="0" presId="urn:microsoft.com/office/officeart/2005/8/layout/pyramid1"/>
    <dgm:cxn modelId="{9A21E42C-FFC7-480B-A3AE-5867181613BD}" type="presOf" srcId="{027A9672-A6F8-43C1-BDF9-0AF62E4310B5}" destId="{1F824B0A-1A2C-43E0-96E8-6240E23DC4B0}" srcOrd="0" destOrd="0" presId="urn:microsoft.com/office/officeart/2005/8/layout/pyramid1"/>
    <dgm:cxn modelId="{2569B839-BA19-4533-90A8-9CFABD88911F}" type="presOf" srcId="{027A9672-A6F8-43C1-BDF9-0AF62E4310B5}" destId="{DB40E345-E200-451C-9DC2-AA74A437EDB3}" srcOrd="1" destOrd="0" presId="urn:microsoft.com/office/officeart/2005/8/layout/pyramid1"/>
    <dgm:cxn modelId="{A4E39B88-7762-4A0D-8347-95FF9A5783E8}" type="presOf" srcId="{51C7D3D7-4925-45D8-B8D3-0C150FD69673}" destId="{A5C77D20-06E2-4C79-895B-0F92E591D5B9}" srcOrd="0" destOrd="0" presId="urn:microsoft.com/office/officeart/2005/8/layout/pyramid1"/>
    <dgm:cxn modelId="{A2389620-0B20-42EB-B0B4-B07AD6675D3A}" type="presOf" srcId="{2631C2D7-B020-42D6-800B-861020C68D51}" destId="{53E671AC-F892-438B-8F58-35826807C071}"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7427458-3CE4-49B5-AC38-9AA3A8D6E41F}" srcId="{C4D11AF6-BEEF-47D2-B0BF-7BF8350CA01D}" destId="{588F9E15-1A89-44F7-8B95-FDAC0F5AFE8B}" srcOrd="4" destOrd="0" parTransId="{3BFD96D0-E487-4C68-90A8-992A8136B57B}" sibTransId="{57D08D4A-F73F-4ABE-961B-ABAD22805B21}"/>
    <dgm:cxn modelId="{234A4163-6D76-48B5-B4C5-746AA4E75E29}" type="presOf" srcId="{BC796A79-57EA-4267-8E01-45A11E22516F}" destId="{298E174E-D034-487C-9082-521BD38671F9}" srcOrd="1" destOrd="0" presId="urn:microsoft.com/office/officeart/2005/8/layout/pyramid1"/>
    <dgm:cxn modelId="{B165EE0C-D566-4D7C-9C5B-D4E267642964}" type="presOf" srcId="{C4D11AF6-BEEF-47D2-B0BF-7BF8350CA01D}" destId="{4F5D02CF-3CF5-44A2-A563-DCD65D4D3E6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85546E10-0745-47CF-858A-D9789074E264}" type="presOf" srcId="{588F9E15-1A89-44F7-8B95-FDAC0F5AFE8B}" destId="{B25F52DB-F579-4F4F-90F9-3BF6E9620AE7}" srcOrd="0" destOrd="0" presId="urn:microsoft.com/office/officeart/2005/8/layout/pyramid1"/>
    <dgm:cxn modelId="{D0D3E926-AFEA-4625-877E-3DC8A8B32275}" type="presOf" srcId="{143ADFEE-E716-41FF-9A7E-C4C1C2BAA45E}" destId="{11CA3191-8005-40B5-89C9-FFEA85011F2B}" srcOrd="1" destOrd="0" presId="urn:microsoft.com/office/officeart/2005/8/layout/pyramid1"/>
    <dgm:cxn modelId="{10D65D85-83A0-4080-87C9-971BED28D693}" type="presOf" srcId="{143ADFEE-E716-41FF-9A7E-C4C1C2BAA45E}" destId="{D4835712-5798-49AD-A507-A134366F40E2}" srcOrd="0" destOrd="0" presId="urn:microsoft.com/office/officeart/2005/8/layout/pyramid1"/>
    <dgm:cxn modelId="{3A66F4A1-6FB0-4BC3-B663-7BF90B5C82C8}" type="presOf" srcId="{51C7D3D7-4925-45D8-B8D3-0C150FD69673}" destId="{40E99C02-7E9B-4411-AF99-8071644BD6DE}" srcOrd="1" destOrd="0" presId="urn:microsoft.com/office/officeart/2005/8/layout/pyramid1"/>
    <dgm:cxn modelId="{FAE10303-3EE0-4650-81E2-4E5C6BAC311A}" type="presOf" srcId="{588F9E15-1A89-44F7-8B95-FDAC0F5AFE8B}" destId="{9698CFA1-1BF2-4E28-A3C6-5E5EE405BDFD}" srcOrd="1" destOrd="0" presId="urn:microsoft.com/office/officeart/2005/8/layout/pyramid1"/>
    <dgm:cxn modelId="{5AF374D4-F7D8-441A-944D-33EC7AE3F8EA}" type="presOf" srcId="{2631C2D7-B020-42D6-800B-861020C68D51}" destId="{80A5B6DF-C006-4EEB-B968-076524FAB5F7}"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4D610E7-545C-40DE-A9A3-EA834013388F}" srcId="{C4D11AF6-BEEF-47D2-B0BF-7BF8350CA01D}" destId="{51C7D3D7-4925-45D8-B8D3-0C150FD69673}" srcOrd="1" destOrd="0" parTransId="{5321564D-7A44-49A3-B929-8D33B10CCF9A}" sibTransId="{12A6DC1B-B9C0-44B2-A4C7-0CBEDB72FC49}"/>
    <dgm:cxn modelId="{234B2C84-F462-452A-98D5-C004B9841B35}" type="presParOf" srcId="{4F5D02CF-3CF5-44A2-A563-DCD65D4D3E67}" destId="{6FA1F2A3-1448-4063-813E-1D65F58FE4AE}" srcOrd="0" destOrd="0" presId="urn:microsoft.com/office/officeart/2005/8/layout/pyramid1"/>
    <dgm:cxn modelId="{7579FFF0-30FF-49F4-B141-0D4132E8D3FB}" type="presParOf" srcId="{6FA1F2A3-1448-4063-813E-1D65F58FE4AE}" destId="{53E671AC-F892-438B-8F58-35826807C071}" srcOrd="0" destOrd="0" presId="urn:microsoft.com/office/officeart/2005/8/layout/pyramid1"/>
    <dgm:cxn modelId="{816CF138-9A59-4EC8-89C7-DEECB98D4CFC}" type="presParOf" srcId="{6FA1F2A3-1448-4063-813E-1D65F58FE4AE}" destId="{80A5B6DF-C006-4EEB-B968-076524FAB5F7}" srcOrd="1" destOrd="0" presId="urn:microsoft.com/office/officeart/2005/8/layout/pyramid1"/>
    <dgm:cxn modelId="{7CDD4513-BC9E-475E-8928-612EAA693794}" type="presParOf" srcId="{4F5D02CF-3CF5-44A2-A563-DCD65D4D3E67}" destId="{839986D2-77AD-4817-9E39-DF9EE42A5216}" srcOrd="1" destOrd="0" presId="urn:microsoft.com/office/officeart/2005/8/layout/pyramid1"/>
    <dgm:cxn modelId="{020C05BC-B325-4C0D-B32D-E2790AC20E1C}" type="presParOf" srcId="{839986D2-77AD-4817-9E39-DF9EE42A5216}" destId="{A5C77D20-06E2-4C79-895B-0F92E591D5B9}" srcOrd="0" destOrd="0" presId="urn:microsoft.com/office/officeart/2005/8/layout/pyramid1"/>
    <dgm:cxn modelId="{697F1B7F-1F67-4B1F-8746-D95FAB96FEF5}" type="presParOf" srcId="{839986D2-77AD-4817-9E39-DF9EE42A5216}" destId="{40E99C02-7E9B-4411-AF99-8071644BD6DE}" srcOrd="1" destOrd="0" presId="urn:microsoft.com/office/officeart/2005/8/layout/pyramid1"/>
    <dgm:cxn modelId="{CA59A286-D0C2-49C5-B1B1-D160CD89A47A}" type="presParOf" srcId="{4F5D02CF-3CF5-44A2-A563-DCD65D4D3E67}" destId="{8C88A5B5-9387-4CF0-A380-B0A2229EDFB5}" srcOrd="2" destOrd="0" presId="urn:microsoft.com/office/officeart/2005/8/layout/pyramid1"/>
    <dgm:cxn modelId="{6F3AACA9-C195-44CC-AB3F-07E6AEE3663C}" type="presParOf" srcId="{8C88A5B5-9387-4CF0-A380-B0A2229EDFB5}" destId="{1F824B0A-1A2C-43E0-96E8-6240E23DC4B0}" srcOrd="0" destOrd="0" presId="urn:microsoft.com/office/officeart/2005/8/layout/pyramid1"/>
    <dgm:cxn modelId="{545F4D63-005C-43EB-B612-214FB74F0C1A}" type="presParOf" srcId="{8C88A5B5-9387-4CF0-A380-B0A2229EDFB5}" destId="{DB40E345-E200-451C-9DC2-AA74A437EDB3}" srcOrd="1" destOrd="0" presId="urn:microsoft.com/office/officeart/2005/8/layout/pyramid1"/>
    <dgm:cxn modelId="{32AAE1BA-46FD-43F0-87AF-85264C70649B}" type="presParOf" srcId="{4F5D02CF-3CF5-44A2-A563-DCD65D4D3E67}" destId="{BBEF2619-5DA4-4D0E-AC77-B64B6A259B0B}" srcOrd="3" destOrd="0" presId="urn:microsoft.com/office/officeart/2005/8/layout/pyramid1"/>
    <dgm:cxn modelId="{24266217-6675-4607-AEAE-D15B4A7F3682}" type="presParOf" srcId="{BBEF2619-5DA4-4D0E-AC77-B64B6A259B0B}" destId="{42B8477F-4EB6-414D-9E3D-9104E7D0550E}" srcOrd="0" destOrd="0" presId="urn:microsoft.com/office/officeart/2005/8/layout/pyramid1"/>
    <dgm:cxn modelId="{CCC617D9-5E13-4AE5-ADDC-46E2FF8A661D}" type="presParOf" srcId="{BBEF2619-5DA4-4D0E-AC77-B64B6A259B0B}" destId="{298E174E-D034-487C-9082-521BD38671F9}" srcOrd="1" destOrd="0" presId="urn:microsoft.com/office/officeart/2005/8/layout/pyramid1"/>
    <dgm:cxn modelId="{8EC39D1D-8EE2-435F-A984-308653133E8C}" type="presParOf" srcId="{4F5D02CF-3CF5-44A2-A563-DCD65D4D3E67}" destId="{FC8AC785-D7A9-4F12-A1C2-BDA1EC7F058B}" srcOrd="4" destOrd="0" presId="urn:microsoft.com/office/officeart/2005/8/layout/pyramid1"/>
    <dgm:cxn modelId="{9FC76FE3-CA1C-46FF-A872-5F60C2A81C34}" type="presParOf" srcId="{FC8AC785-D7A9-4F12-A1C2-BDA1EC7F058B}" destId="{B25F52DB-F579-4F4F-90F9-3BF6E9620AE7}" srcOrd="0" destOrd="0" presId="urn:microsoft.com/office/officeart/2005/8/layout/pyramid1"/>
    <dgm:cxn modelId="{4DB725F2-150D-45FE-9615-C96B4765B638}" type="presParOf" srcId="{FC8AC785-D7A9-4F12-A1C2-BDA1EC7F058B}" destId="{9698CFA1-1BF2-4E28-A3C6-5E5EE405BDFD}" srcOrd="1" destOrd="0" presId="urn:microsoft.com/office/officeart/2005/8/layout/pyramid1"/>
    <dgm:cxn modelId="{12E6BEB5-D69B-4B3B-AB9A-C86E5366370B}" type="presParOf" srcId="{4F5D02CF-3CF5-44A2-A563-DCD65D4D3E67}" destId="{356244EE-E379-4A6C-A694-71365CC8528F}" srcOrd="5" destOrd="0" presId="urn:microsoft.com/office/officeart/2005/8/layout/pyramid1"/>
    <dgm:cxn modelId="{9D14C025-E5B8-4A37-9407-BA8E17F96967}" type="presParOf" srcId="{356244EE-E379-4A6C-A694-71365CC8528F}" destId="{D4835712-5798-49AD-A507-A134366F40E2}" srcOrd="0" destOrd="0" presId="urn:microsoft.com/office/officeart/2005/8/layout/pyramid1"/>
    <dgm:cxn modelId="{917F6FCF-646C-4561-BC45-FF46CBADB0D2}"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rgbClr val="00B050"/>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r>
            <a:rPr lang="fa-IR" b="1" dirty="0" smtClean="0">
              <a:cs typeface="B Nazanin" panose="00000400000000000000" pitchFamily="2" charset="-78"/>
            </a:rPr>
            <a:t>پیش نیاز: دروس تئوری درجه 3 یا لیسانس تربیت بدنی</a:t>
          </a:r>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496D99A5-1623-4A3A-8852-DF568E563A8F}">
      <dgm:prSet/>
      <dgm:spPr/>
      <dgm:t>
        <a:bodyPr/>
        <a:lstStyle/>
        <a:p>
          <a:endParaRPr lang="en-US" dirty="0"/>
        </a:p>
      </dgm:t>
    </dgm:pt>
    <dgm:pt modelId="{1DA9CFAC-8327-479B-B481-B0D60E857F02}" type="parTrans" cxnId="{26D5DAC8-DA91-47EB-826D-B130E2115EC2}">
      <dgm:prSet/>
      <dgm:spPr/>
      <dgm:t>
        <a:bodyPr/>
        <a:lstStyle/>
        <a:p>
          <a:endParaRPr lang="en-US"/>
        </a:p>
      </dgm:t>
    </dgm:pt>
    <dgm:pt modelId="{D1D99DB6-A932-4994-ABF0-A816DFDB71DB}" type="sibTrans" cxnId="{26D5DAC8-DA91-47EB-826D-B130E2115EC2}">
      <dgm:prSet/>
      <dgm:spPr/>
      <dgm:t>
        <a:bodyPr/>
        <a:lstStyle/>
        <a:p>
          <a:endParaRPr lang="en-US"/>
        </a:p>
      </dgm:t>
    </dgm:pt>
    <dgm:pt modelId="{0A9F7F10-1344-4EB2-9712-A3CE620FCE22}">
      <dgm:prSet/>
      <dgm:spPr/>
      <dgm:t>
        <a:bodyPr/>
        <a:lstStyle/>
        <a:p>
          <a:pPr rtl="1"/>
          <a:r>
            <a:rPr lang="fa-IR" b="1" dirty="0" smtClean="0">
              <a:cs typeface="B Nazanin" panose="00000400000000000000" pitchFamily="2" charset="-78"/>
            </a:rPr>
            <a:t>پیش نیاز: مربیگری امادگی جسمانی درجه 3</a:t>
          </a:r>
          <a:endParaRPr lang="en-US" dirty="0"/>
        </a:p>
      </dgm:t>
    </dgm:pt>
    <dgm:pt modelId="{D62DE3A9-8E7D-456A-9778-D2857D8A70AB}" type="parTrans" cxnId="{8F498359-EA9D-4DD2-AF8D-30CBC945C24F}">
      <dgm:prSet/>
      <dgm:spPr/>
      <dgm:t>
        <a:bodyPr/>
        <a:lstStyle/>
        <a:p>
          <a:endParaRPr lang="en-US"/>
        </a:p>
      </dgm:t>
    </dgm:pt>
    <dgm:pt modelId="{94557B1B-10AA-481A-ADFD-25368AF67457}" type="sibTrans" cxnId="{8F498359-EA9D-4DD2-AF8D-30CBC945C24F}">
      <dgm:prSet/>
      <dgm:spPr/>
      <dgm:t>
        <a:bodyPr/>
        <a:lstStyle/>
        <a:p>
          <a:endParaRPr lang="en-US"/>
        </a:p>
      </dgm:t>
    </dgm:pt>
    <dgm:pt modelId="{5014CFBE-403F-4C46-939D-707BF4B98BE6}">
      <dgm:prSet/>
      <dgm:spPr/>
      <dgm:t>
        <a:bodyPr/>
        <a:lstStyle/>
        <a:p>
          <a:endParaRPr lang="en-US" dirty="0"/>
        </a:p>
      </dgm:t>
    </dgm:pt>
    <dgm:pt modelId="{91868382-2A68-4B99-AB1E-BEB074616AEC}" type="parTrans" cxnId="{5D73491A-AF0C-4257-97D7-18025286615D}">
      <dgm:prSet/>
      <dgm:spPr/>
      <dgm:t>
        <a:bodyPr/>
        <a:lstStyle/>
        <a:p>
          <a:endParaRPr lang="en-US"/>
        </a:p>
      </dgm:t>
    </dgm:pt>
    <dgm:pt modelId="{E59C7448-7EDC-4917-A0B6-CB3A99FB8B1F}" type="sibTrans" cxnId="{5D73491A-AF0C-4257-97D7-18025286615D}">
      <dgm:prSet/>
      <dgm:spPr/>
      <dgm:t>
        <a:bodyPr/>
        <a:lstStyle/>
        <a:p>
          <a:endParaRPr lang="en-US"/>
        </a:p>
      </dgm:t>
    </dgm:pt>
    <dgm:pt modelId="{C5D8FE60-A8A0-4D7E-882F-46AEF384725E}">
      <dgm:prSet/>
      <dgm:spPr/>
      <dgm:t>
        <a:bodyPr/>
        <a:lstStyle/>
        <a:p>
          <a:r>
            <a:rPr lang="fa-IR" b="1" dirty="0" smtClean="0">
              <a:cs typeface="B Nazanin" panose="00000400000000000000" pitchFamily="2" charset="-78"/>
            </a:rPr>
            <a:t>مربیگری آمادگی جسمانی درجه 3، دروس تئوری (درجه 2)،گذراندن کارگاه های ارتقاء،  75 امتیاز</a:t>
          </a:r>
          <a:endParaRPr lang="en-US" b="1" dirty="0">
            <a:cs typeface="B Nazanin" panose="00000400000000000000" pitchFamily="2" charset="-78"/>
          </a:endParaRPr>
        </a:p>
      </dgm:t>
    </dgm:pt>
    <dgm:pt modelId="{367FEC54-2B40-4007-ADCC-B091A82D341F}" type="parTrans" cxnId="{F8DD58C2-1FC1-4D2D-8A33-8997BA35135B}">
      <dgm:prSet/>
      <dgm:spPr/>
      <dgm:t>
        <a:bodyPr/>
        <a:lstStyle/>
        <a:p>
          <a:endParaRPr lang="en-US"/>
        </a:p>
      </dgm:t>
    </dgm:pt>
    <dgm:pt modelId="{1EF119A1-62DB-4A64-9F90-311D38B09221}" type="sibTrans" cxnId="{F8DD58C2-1FC1-4D2D-8A33-8997BA35135B}">
      <dgm:prSet/>
      <dgm:spPr/>
      <dgm:t>
        <a:bodyPr/>
        <a:lstStyle/>
        <a:p>
          <a:endParaRPr lang="en-US"/>
        </a:p>
      </dgm:t>
    </dgm:pt>
    <dgm:pt modelId="{41D13494-FAB7-44CA-A55F-191FD7BDE742}">
      <dgm:prSet/>
      <dgm:spPr/>
      <dgm:t>
        <a:bodyPr/>
        <a:lstStyle/>
        <a:p>
          <a:endParaRPr lang="en-US" dirty="0"/>
        </a:p>
      </dgm:t>
    </dgm:pt>
    <dgm:pt modelId="{6FDBED13-6E21-4CE5-B4F0-F2F3A262F3F0}" type="parTrans" cxnId="{63D15CF0-E650-4720-820D-4A6E6D49412B}">
      <dgm:prSet/>
      <dgm:spPr/>
      <dgm:t>
        <a:bodyPr/>
        <a:lstStyle/>
        <a:p>
          <a:endParaRPr lang="en-US"/>
        </a:p>
      </dgm:t>
    </dgm:pt>
    <dgm:pt modelId="{BAB1403C-DA8D-496B-A646-122AB352E36F}" type="sibTrans" cxnId="{63D15CF0-E650-4720-820D-4A6E6D49412B}">
      <dgm:prSet/>
      <dgm:spPr/>
      <dgm:t>
        <a:bodyPr/>
        <a:lstStyle/>
        <a:p>
          <a:endParaRPr lang="en-US"/>
        </a:p>
      </dgm:t>
    </dgm:pt>
    <dgm:pt modelId="{1CE331BB-6ED5-4986-BB90-AE21F0FBDE33}">
      <dgm:prSet/>
      <dgm:spPr/>
      <dgm:t>
        <a:bodyPr/>
        <a:lstStyle/>
        <a:p>
          <a:pPr rtl="1"/>
          <a:r>
            <a:rPr lang="fa-IR" b="1" dirty="0" smtClean="0">
              <a:cs typeface="B Nazanin" panose="00000400000000000000" pitchFamily="2" charset="-78"/>
            </a:rPr>
            <a:t>مربیگری آمادگی جسمانی درجه 2، دروس تئوری (درجه 1) و 75 امتیاز</a:t>
          </a:r>
          <a:endParaRPr lang="en-US" b="1" dirty="0">
            <a:cs typeface="B Nazanin" panose="00000400000000000000" pitchFamily="2" charset="-78"/>
          </a:endParaRPr>
        </a:p>
      </dgm:t>
    </dgm:pt>
    <dgm:pt modelId="{96802E0A-0087-453E-BE08-5E837ACBC39A}" type="parTrans" cxnId="{41FD46D1-BFA0-44D4-8F9D-66C9FA0B89C3}">
      <dgm:prSet/>
      <dgm:spPr/>
      <dgm:t>
        <a:bodyPr/>
        <a:lstStyle/>
        <a:p>
          <a:endParaRPr lang="en-US"/>
        </a:p>
      </dgm:t>
    </dgm:pt>
    <dgm:pt modelId="{02C2751B-35E2-440D-A878-718FB24E47C9}" type="sibTrans" cxnId="{41FD46D1-BFA0-44D4-8F9D-66C9FA0B89C3}">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4"/>
      <dgm:spPr/>
      <dgm:t>
        <a:bodyPr/>
        <a:lstStyle/>
        <a:p>
          <a:endParaRPr lang="en-US"/>
        </a:p>
      </dgm:t>
    </dgm:pt>
    <dgm:pt modelId="{23F02835-3CB2-4D38-928D-41A2310E4F1D}" type="pres">
      <dgm:prSet presAssocID="{027A9672-A6F8-43C1-BDF9-0AF62E4310B5}" presName="acctTx" presStyleLbl="alignAcc1" presStyleIdx="0" presStyleCnt="4">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980755D0-2D95-4F19-ABE7-0E702E2FED2C}" type="pres">
      <dgm:prSet presAssocID="{BC796A79-57EA-4267-8E01-45A11E22516F}" presName="acctBkgd" presStyleLbl="alignAcc1" presStyleIdx="1" presStyleCnt="4"/>
      <dgm:spPr/>
      <dgm:t>
        <a:bodyPr/>
        <a:lstStyle/>
        <a:p>
          <a:endParaRPr lang="en-US"/>
        </a:p>
      </dgm:t>
    </dgm:pt>
    <dgm:pt modelId="{1A69C786-C894-4F0B-BE54-938D7F256C56}" type="pres">
      <dgm:prSet presAssocID="{BC796A79-57EA-4267-8E01-45A11E22516F}" presName="acctTx" presStyleLbl="alignAcc1" presStyleIdx="1" presStyleCnt="4">
        <dgm:presLayoutVars>
          <dgm:bulletEnabled val="1"/>
        </dgm:presLayoutVars>
      </dgm:prSet>
      <dgm:spPr/>
      <dgm:t>
        <a:bodyPr/>
        <a:lstStyle/>
        <a:p>
          <a:endParaRPr lang="en-US"/>
        </a:p>
      </dgm:t>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C3346DE5-CB46-4212-BEBD-A45F9C418AB1}" type="pres">
      <dgm:prSet presAssocID="{588F9E15-1A89-44F7-8B95-FDAC0F5AFE8B}" presName="acctBkgd" presStyleLbl="alignAcc1" presStyleIdx="2" presStyleCnt="4"/>
      <dgm:spPr/>
      <dgm:t>
        <a:bodyPr/>
        <a:lstStyle/>
        <a:p>
          <a:endParaRPr lang="en-US"/>
        </a:p>
      </dgm:t>
    </dgm:pt>
    <dgm:pt modelId="{56AFEA84-9637-4AE8-8154-1FFE464CA3D6}" type="pres">
      <dgm:prSet presAssocID="{588F9E15-1A89-44F7-8B95-FDAC0F5AFE8B}" presName="acctTx" presStyleLbl="alignAcc1" presStyleIdx="2" presStyleCnt="4">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3" presStyleCnt="4"/>
      <dgm:spPr/>
      <dgm:t>
        <a:bodyPr/>
        <a:lstStyle/>
        <a:p>
          <a:endParaRPr lang="en-US"/>
        </a:p>
      </dgm:t>
    </dgm:pt>
    <dgm:pt modelId="{3E0DAAAA-2ED9-42AC-8623-12BF0244D0FD}" type="pres">
      <dgm:prSet presAssocID="{143ADFEE-E716-41FF-9A7E-C4C1C2BAA45E}" presName="acctTx" presStyleLbl="alignAcc1" presStyleIdx="3" presStyleCnt="4">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F4269EF-03DC-4AD8-B82A-65D35B040F33}" type="presOf" srcId="{588F9E15-1A89-44F7-8B95-FDAC0F5AFE8B}" destId="{9698CFA1-1BF2-4E28-A3C6-5E5EE405BDFD}" srcOrd="1" destOrd="0" presId="urn:microsoft.com/office/officeart/2005/8/layout/pyramid1"/>
    <dgm:cxn modelId="{41FD46D1-BFA0-44D4-8F9D-66C9FA0B89C3}" srcId="{BC796A79-57EA-4267-8E01-45A11E22516F}" destId="{1CE331BB-6ED5-4986-BB90-AE21F0FBDE33}" srcOrd="1" destOrd="0" parTransId="{96802E0A-0087-453E-BE08-5E837ACBC39A}" sibTransId="{02C2751B-35E2-440D-A878-718FB24E47C9}"/>
    <dgm:cxn modelId="{EA96CA5D-7AA7-4C84-964A-7956318D4882}" type="presOf" srcId="{5014CFBE-403F-4C46-939D-707BF4B98BE6}" destId="{C3346DE5-CB46-4212-BEBD-A45F9C418AB1}" srcOrd="0" destOrd="0" presId="urn:microsoft.com/office/officeart/2005/8/layout/pyramid1"/>
    <dgm:cxn modelId="{4012B7A5-0F2F-41A8-9768-2C04D4577A43}" type="presOf" srcId="{5014CFBE-403F-4C46-939D-707BF4B98BE6}" destId="{56AFEA84-9637-4AE8-8154-1FFE464CA3D6}" srcOrd="1" destOrd="0" presId="urn:microsoft.com/office/officeart/2005/8/layout/pyramid1"/>
    <dgm:cxn modelId="{48904FAF-F510-4E6E-ACBF-1FB68F6E43EA}" type="presOf" srcId="{BC796A79-57EA-4267-8E01-45A11E22516F}" destId="{298E174E-D034-487C-9082-521BD38671F9}"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1A040FC5-97D5-49CC-8BF8-88EB102EFA60}" type="presOf" srcId="{588F9E15-1A89-44F7-8B95-FDAC0F5AFE8B}" destId="{B25F52DB-F579-4F4F-90F9-3BF6E9620AE7}" srcOrd="0" destOrd="0" presId="urn:microsoft.com/office/officeart/2005/8/layout/pyramid1"/>
    <dgm:cxn modelId="{A016F514-795D-4734-8E93-E69735B5DC19}" type="presOf" srcId="{027A9672-A6F8-43C1-BDF9-0AF62E4310B5}" destId="{1F824B0A-1A2C-43E0-96E8-6240E23DC4B0}" srcOrd="0" destOrd="0" presId="urn:microsoft.com/office/officeart/2005/8/layout/pyramid1"/>
    <dgm:cxn modelId="{788E4E4C-B7A6-4F09-9F21-04F6D5548888}" type="presOf" srcId="{41D13494-FAB7-44CA-A55F-191FD7BDE742}" destId="{1A69C786-C894-4F0B-BE54-938D7F256C56}" srcOrd="1" destOrd="0" presId="urn:microsoft.com/office/officeart/2005/8/layout/pyramid1"/>
    <dgm:cxn modelId="{414DACC9-9377-4CF3-8C23-C8A3EFE8C886}" type="presOf" srcId="{0A9F7F10-1344-4EB2-9712-A3CE620FCE22}" destId="{23F02835-3CB2-4D38-928D-41A2310E4F1D}" srcOrd="1" destOrd="1" presId="urn:microsoft.com/office/officeart/2005/8/layout/pyramid1"/>
    <dgm:cxn modelId="{5D73491A-AF0C-4257-97D7-18025286615D}" srcId="{588F9E15-1A89-44F7-8B95-FDAC0F5AFE8B}" destId="{5014CFBE-403F-4C46-939D-707BF4B98BE6}" srcOrd="0" destOrd="0" parTransId="{91868382-2A68-4B99-AB1E-BEB074616AEC}" sibTransId="{E59C7448-7EDC-4917-A0B6-CB3A99FB8B1F}"/>
    <dgm:cxn modelId="{81423D61-3BCA-434D-A58E-73152C5E9957}" type="presOf" srcId="{BA8C25EA-9161-4062-A752-4670AE437685}" destId="{3E0DAAAA-2ED9-42AC-8623-12BF0244D0FD}" srcOrd="1" destOrd="0" presId="urn:microsoft.com/office/officeart/2005/8/layout/pyramid1"/>
    <dgm:cxn modelId="{8F498359-EA9D-4DD2-AF8D-30CBC945C24F}" srcId="{027A9672-A6F8-43C1-BDF9-0AF62E4310B5}" destId="{0A9F7F10-1344-4EB2-9712-A3CE620FCE22}" srcOrd="1" destOrd="0" parTransId="{D62DE3A9-8E7D-456A-9778-D2857D8A70AB}" sibTransId="{94557B1B-10AA-481A-ADFD-25368AF67457}"/>
    <dgm:cxn modelId="{128B0DDE-261C-49C5-BEE1-52A939E84887}" type="presOf" srcId="{2631C2D7-B020-42D6-800B-861020C68D51}" destId="{80A5B6DF-C006-4EEB-B968-076524FAB5F7}"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59ABBBAD-790F-428A-8FAA-5B683A4AAF95}" srcId="{143ADFEE-E716-41FF-9A7E-C4C1C2BAA45E}" destId="{BA8C25EA-9161-4062-A752-4670AE437685}" srcOrd="0" destOrd="0" parTransId="{DF560316-0912-4934-BF9E-894C550134C9}" sibTransId="{3DB83EF8-869B-45AF-914A-A5CB94438D48}"/>
    <dgm:cxn modelId="{69842892-94B2-4721-B337-9CBA4260AAB5}" type="presOf" srcId="{41D13494-FAB7-44CA-A55F-191FD7BDE742}" destId="{980755D0-2D95-4F19-ABE7-0E702E2FED2C}" srcOrd="0" destOrd="0" presId="urn:microsoft.com/office/officeart/2005/8/layout/pyramid1"/>
    <dgm:cxn modelId="{94251568-618B-4FAD-A510-F1CEC4732619}" type="presOf" srcId="{C4D11AF6-BEEF-47D2-B0BF-7BF8350CA01D}" destId="{4F5D02CF-3CF5-44A2-A563-DCD65D4D3E67}" srcOrd="0" destOrd="0" presId="urn:microsoft.com/office/officeart/2005/8/layout/pyramid1"/>
    <dgm:cxn modelId="{6BBB5EAE-A9CC-4ED1-ADBF-120EBD9F7D32}" type="presOf" srcId="{027A9672-A6F8-43C1-BDF9-0AF62E4310B5}" destId="{DB40E345-E200-451C-9DC2-AA74A437EDB3}" srcOrd="1" destOrd="0" presId="urn:microsoft.com/office/officeart/2005/8/layout/pyramid1"/>
    <dgm:cxn modelId="{76FA83AB-0D57-4DF4-B527-DF8832C93476}" type="presOf" srcId="{C5D8FE60-A8A0-4D7E-882F-46AEF384725E}" destId="{C3346DE5-CB46-4212-BEBD-A45F9C418AB1}" srcOrd="0" destOrd="1" presId="urn:microsoft.com/office/officeart/2005/8/layout/pyramid1"/>
    <dgm:cxn modelId="{E49DA042-CE3D-4707-B4F6-473C05F5D279}" type="presOf" srcId="{51C7D3D7-4925-45D8-B8D3-0C150FD69673}" destId="{A5C77D20-06E2-4C79-895B-0F92E591D5B9}" srcOrd="0" destOrd="0" presId="urn:microsoft.com/office/officeart/2005/8/layout/pyramid1"/>
    <dgm:cxn modelId="{136DE351-B106-4031-B3C8-94EF6967D870}" type="presOf" srcId="{51C7D3D7-4925-45D8-B8D3-0C150FD69673}" destId="{40E99C02-7E9B-4411-AF99-8071644BD6DE}" srcOrd="1" destOrd="0" presId="urn:microsoft.com/office/officeart/2005/8/layout/pyramid1"/>
    <dgm:cxn modelId="{63D15CF0-E650-4720-820D-4A6E6D49412B}" srcId="{BC796A79-57EA-4267-8E01-45A11E22516F}" destId="{41D13494-FAB7-44CA-A55F-191FD7BDE742}" srcOrd="0" destOrd="0" parTransId="{6FDBED13-6E21-4CE5-B4F0-F2F3A262F3F0}" sibTransId="{BAB1403C-DA8D-496B-A646-122AB352E36F}"/>
    <dgm:cxn modelId="{6B106CF0-CDA7-467C-8070-2B9A3AE3D8AE}" type="presOf" srcId="{BA8C25EA-9161-4062-A752-4670AE437685}" destId="{CF67B0A8-0169-467E-BB1C-029431D39211}" srcOrd="0" destOrd="0" presId="urn:microsoft.com/office/officeart/2005/8/layout/pyramid1"/>
    <dgm:cxn modelId="{26D5DAC8-DA91-47EB-826D-B130E2115EC2}" srcId="{027A9672-A6F8-43C1-BDF9-0AF62E4310B5}" destId="{496D99A5-1623-4A3A-8852-DF568E563A8F}" srcOrd="0" destOrd="0" parTransId="{1DA9CFAC-8327-479B-B481-B0D60E857F02}" sibTransId="{D1D99DB6-A932-4994-ABF0-A816DFDB71DB}"/>
    <dgm:cxn modelId="{C5E88E9A-1377-4C48-B5D0-C5DA9F2F8C10}" type="presOf" srcId="{1CE331BB-6ED5-4986-BB90-AE21F0FBDE33}" destId="{1A69C786-C894-4F0B-BE54-938D7F256C56}" srcOrd="1" destOrd="1" presId="urn:microsoft.com/office/officeart/2005/8/layout/pyramid1"/>
    <dgm:cxn modelId="{F1AB345E-BC3D-4DE0-A6D9-A74EAEA3563F}" type="presOf" srcId="{0A9F7F10-1344-4EB2-9712-A3CE620FCE22}" destId="{026EF4D5-C468-470C-B65B-7ADDD610E372}" srcOrd="0" destOrd="1" presId="urn:microsoft.com/office/officeart/2005/8/layout/pyramid1"/>
    <dgm:cxn modelId="{745904D4-2520-457C-B942-3655F1F39CC1}" type="presOf" srcId="{2631C2D7-B020-42D6-800B-861020C68D51}" destId="{53E671AC-F892-438B-8F58-35826807C071}"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F8DD58C2-1FC1-4D2D-8A33-8997BA35135B}" srcId="{588F9E15-1A89-44F7-8B95-FDAC0F5AFE8B}" destId="{C5D8FE60-A8A0-4D7E-882F-46AEF384725E}" srcOrd="1" destOrd="0" parTransId="{367FEC54-2B40-4007-ADCC-B091A82D341F}" sibTransId="{1EF119A1-62DB-4A64-9F90-311D38B09221}"/>
    <dgm:cxn modelId="{7AB9A21A-7B0B-4712-BF52-956AB6A23FAF}" type="presOf" srcId="{143ADFEE-E716-41FF-9A7E-C4C1C2BAA45E}" destId="{11CA3191-8005-40B5-89C9-FFEA85011F2B}"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DA548F2-28B3-4985-B8D1-4F1A08A1BE89}" type="presOf" srcId="{496D99A5-1623-4A3A-8852-DF568E563A8F}" destId="{026EF4D5-C468-470C-B65B-7ADDD610E372}" srcOrd="0" destOrd="0" presId="urn:microsoft.com/office/officeart/2005/8/layout/pyramid1"/>
    <dgm:cxn modelId="{BFA09398-A76C-49D1-AD62-743965B99FB2}" type="presOf" srcId="{1CE331BB-6ED5-4986-BB90-AE21F0FBDE33}" destId="{980755D0-2D95-4F19-ABE7-0E702E2FED2C}" srcOrd="0" destOrd="1" presId="urn:microsoft.com/office/officeart/2005/8/layout/pyramid1"/>
    <dgm:cxn modelId="{656E0D8A-501F-4F35-850E-6D0BCC74CFEE}" type="presOf" srcId="{C5D8FE60-A8A0-4D7E-882F-46AEF384725E}" destId="{56AFEA84-9637-4AE8-8154-1FFE464CA3D6}" srcOrd="1" destOrd="1" presId="urn:microsoft.com/office/officeart/2005/8/layout/pyramid1"/>
    <dgm:cxn modelId="{9D97D9CF-C2DA-4328-99AB-3B031BA7142F}" type="presOf" srcId="{BC796A79-57EA-4267-8E01-45A11E22516F}" destId="{42B8477F-4EB6-414D-9E3D-9104E7D0550E}" srcOrd="0" destOrd="0" presId="urn:microsoft.com/office/officeart/2005/8/layout/pyramid1"/>
    <dgm:cxn modelId="{D850A7D5-5560-4ABA-A502-3A6D4FBFE74D}" type="presOf" srcId="{496D99A5-1623-4A3A-8852-DF568E563A8F}" destId="{23F02835-3CB2-4D38-928D-41A2310E4F1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192D9A1C-0758-443C-9F2D-2555DBB36C31}" type="presOf" srcId="{143ADFEE-E716-41FF-9A7E-C4C1C2BAA45E}" destId="{D4835712-5798-49AD-A507-A134366F40E2}" srcOrd="0" destOrd="0" presId="urn:microsoft.com/office/officeart/2005/8/layout/pyramid1"/>
    <dgm:cxn modelId="{842511EC-598A-462D-9411-41C5D6C315E0}" type="presParOf" srcId="{4F5D02CF-3CF5-44A2-A563-DCD65D4D3E67}" destId="{6FA1F2A3-1448-4063-813E-1D65F58FE4AE}" srcOrd="0" destOrd="0" presId="urn:microsoft.com/office/officeart/2005/8/layout/pyramid1"/>
    <dgm:cxn modelId="{22086E7A-3F5F-4B67-836D-874ACD8685E2}" type="presParOf" srcId="{6FA1F2A3-1448-4063-813E-1D65F58FE4AE}" destId="{53E671AC-F892-438B-8F58-35826807C071}" srcOrd="0" destOrd="0" presId="urn:microsoft.com/office/officeart/2005/8/layout/pyramid1"/>
    <dgm:cxn modelId="{2B927BB9-788C-4B87-A346-9F510FDE07DA}" type="presParOf" srcId="{6FA1F2A3-1448-4063-813E-1D65F58FE4AE}" destId="{80A5B6DF-C006-4EEB-B968-076524FAB5F7}" srcOrd="1" destOrd="0" presId="urn:microsoft.com/office/officeart/2005/8/layout/pyramid1"/>
    <dgm:cxn modelId="{CC943686-5837-4BAB-B253-9F67D21C2089}" type="presParOf" srcId="{4F5D02CF-3CF5-44A2-A563-DCD65D4D3E67}" destId="{839986D2-77AD-4817-9E39-DF9EE42A5216}" srcOrd="1" destOrd="0" presId="urn:microsoft.com/office/officeart/2005/8/layout/pyramid1"/>
    <dgm:cxn modelId="{3BC37A4A-E79E-425B-87AC-884C17D950AC}" type="presParOf" srcId="{839986D2-77AD-4817-9E39-DF9EE42A5216}" destId="{A5C77D20-06E2-4C79-895B-0F92E591D5B9}" srcOrd="0" destOrd="0" presId="urn:microsoft.com/office/officeart/2005/8/layout/pyramid1"/>
    <dgm:cxn modelId="{A22C4C8E-5110-4ACB-83EC-F1EC1921261B}" type="presParOf" srcId="{839986D2-77AD-4817-9E39-DF9EE42A5216}" destId="{40E99C02-7E9B-4411-AF99-8071644BD6DE}" srcOrd="1" destOrd="0" presId="urn:microsoft.com/office/officeart/2005/8/layout/pyramid1"/>
    <dgm:cxn modelId="{4F38F46D-286B-4CB4-81B4-346D459EA428}" type="presParOf" srcId="{4F5D02CF-3CF5-44A2-A563-DCD65D4D3E67}" destId="{8C88A5B5-9387-4CF0-A380-B0A2229EDFB5}" srcOrd="2" destOrd="0" presId="urn:microsoft.com/office/officeart/2005/8/layout/pyramid1"/>
    <dgm:cxn modelId="{89BA75FB-0944-4252-A4AB-D1AEF02F759E}" type="presParOf" srcId="{8C88A5B5-9387-4CF0-A380-B0A2229EDFB5}" destId="{026EF4D5-C468-470C-B65B-7ADDD610E372}" srcOrd="0" destOrd="0" presId="urn:microsoft.com/office/officeart/2005/8/layout/pyramid1"/>
    <dgm:cxn modelId="{3387CA24-DC8D-4286-991E-265033784A11}" type="presParOf" srcId="{8C88A5B5-9387-4CF0-A380-B0A2229EDFB5}" destId="{23F02835-3CB2-4D38-928D-41A2310E4F1D}" srcOrd="1" destOrd="0" presId="urn:microsoft.com/office/officeart/2005/8/layout/pyramid1"/>
    <dgm:cxn modelId="{220F0D28-A1D7-438B-8933-F038E8C23AD6}" type="presParOf" srcId="{8C88A5B5-9387-4CF0-A380-B0A2229EDFB5}" destId="{1F824B0A-1A2C-43E0-96E8-6240E23DC4B0}" srcOrd="2" destOrd="0" presId="urn:microsoft.com/office/officeart/2005/8/layout/pyramid1"/>
    <dgm:cxn modelId="{F73435C2-FB08-4AAC-9EAF-1618FCB17002}" type="presParOf" srcId="{8C88A5B5-9387-4CF0-A380-B0A2229EDFB5}" destId="{DB40E345-E200-451C-9DC2-AA74A437EDB3}" srcOrd="3" destOrd="0" presId="urn:microsoft.com/office/officeart/2005/8/layout/pyramid1"/>
    <dgm:cxn modelId="{F836D90A-E417-41DC-B6CA-AFDE6E6AB1BF}" type="presParOf" srcId="{4F5D02CF-3CF5-44A2-A563-DCD65D4D3E67}" destId="{BBEF2619-5DA4-4D0E-AC77-B64B6A259B0B}" srcOrd="3" destOrd="0" presId="urn:microsoft.com/office/officeart/2005/8/layout/pyramid1"/>
    <dgm:cxn modelId="{4BC612F5-9065-4C0C-9680-584771469A70}" type="presParOf" srcId="{BBEF2619-5DA4-4D0E-AC77-B64B6A259B0B}" destId="{980755D0-2D95-4F19-ABE7-0E702E2FED2C}" srcOrd="0" destOrd="0" presId="urn:microsoft.com/office/officeart/2005/8/layout/pyramid1"/>
    <dgm:cxn modelId="{D106D447-6793-4D2E-BF5F-C1781997C7BF}" type="presParOf" srcId="{BBEF2619-5DA4-4D0E-AC77-B64B6A259B0B}" destId="{1A69C786-C894-4F0B-BE54-938D7F256C56}" srcOrd="1" destOrd="0" presId="urn:microsoft.com/office/officeart/2005/8/layout/pyramid1"/>
    <dgm:cxn modelId="{269ADE19-4081-42B7-9618-E5A0416EBEE7}" type="presParOf" srcId="{BBEF2619-5DA4-4D0E-AC77-B64B6A259B0B}" destId="{42B8477F-4EB6-414D-9E3D-9104E7D0550E}" srcOrd="2" destOrd="0" presId="urn:microsoft.com/office/officeart/2005/8/layout/pyramid1"/>
    <dgm:cxn modelId="{ED6C1F7E-316E-43C4-B7C5-A13DEFBB25D9}" type="presParOf" srcId="{BBEF2619-5DA4-4D0E-AC77-B64B6A259B0B}" destId="{298E174E-D034-487C-9082-521BD38671F9}" srcOrd="3" destOrd="0" presId="urn:microsoft.com/office/officeart/2005/8/layout/pyramid1"/>
    <dgm:cxn modelId="{8AC83BED-A6CA-4E40-845C-77C109BFFCA6}" type="presParOf" srcId="{4F5D02CF-3CF5-44A2-A563-DCD65D4D3E67}" destId="{FC8AC785-D7A9-4F12-A1C2-BDA1EC7F058B}" srcOrd="4" destOrd="0" presId="urn:microsoft.com/office/officeart/2005/8/layout/pyramid1"/>
    <dgm:cxn modelId="{83757A42-B13F-4BD5-ABF8-32015C384DCA}" type="presParOf" srcId="{FC8AC785-D7A9-4F12-A1C2-BDA1EC7F058B}" destId="{C3346DE5-CB46-4212-BEBD-A45F9C418AB1}" srcOrd="0" destOrd="0" presId="urn:microsoft.com/office/officeart/2005/8/layout/pyramid1"/>
    <dgm:cxn modelId="{E144F4CB-8969-461C-8621-AA9AD8B148EE}" type="presParOf" srcId="{FC8AC785-D7A9-4F12-A1C2-BDA1EC7F058B}" destId="{56AFEA84-9637-4AE8-8154-1FFE464CA3D6}" srcOrd="1" destOrd="0" presId="urn:microsoft.com/office/officeart/2005/8/layout/pyramid1"/>
    <dgm:cxn modelId="{A4CAAB82-E141-48BF-A7E6-8570E32AA2C1}" type="presParOf" srcId="{FC8AC785-D7A9-4F12-A1C2-BDA1EC7F058B}" destId="{B25F52DB-F579-4F4F-90F9-3BF6E9620AE7}" srcOrd="2" destOrd="0" presId="urn:microsoft.com/office/officeart/2005/8/layout/pyramid1"/>
    <dgm:cxn modelId="{F301FA30-9826-43C3-ACC7-657C664AF01D}" type="presParOf" srcId="{FC8AC785-D7A9-4F12-A1C2-BDA1EC7F058B}" destId="{9698CFA1-1BF2-4E28-A3C6-5E5EE405BDFD}" srcOrd="3" destOrd="0" presId="urn:microsoft.com/office/officeart/2005/8/layout/pyramid1"/>
    <dgm:cxn modelId="{CA6271CD-1A96-4E0E-87DB-1FEA3C47FBF3}" type="presParOf" srcId="{4F5D02CF-3CF5-44A2-A563-DCD65D4D3E67}" destId="{356244EE-E379-4A6C-A694-71365CC8528F}" srcOrd="5" destOrd="0" presId="urn:microsoft.com/office/officeart/2005/8/layout/pyramid1"/>
    <dgm:cxn modelId="{2E777D36-0C46-4864-91D5-75292E7944CD}" type="presParOf" srcId="{356244EE-E379-4A6C-A694-71365CC8528F}" destId="{CF67B0A8-0169-467E-BB1C-029431D39211}" srcOrd="0" destOrd="0" presId="urn:microsoft.com/office/officeart/2005/8/layout/pyramid1"/>
    <dgm:cxn modelId="{92C94B1E-5F4F-4978-A232-89E331FE5B99}" type="presParOf" srcId="{356244EE-E379-4A6C-A694-71365CC8528F}" destId="{3E0DAAAA-2ED9-42AC-8623-12BF0244D0FD}" srcOrd="1" destOrd="0" presId="urn:microsoft.com/office/officeart/2005/8/layout/pyramid1"/>
    <dgm:cxn modelId="{258E1C97-902C-40E3-87A3-978B19AE0DCB}" type="presParOf" srcId="{356244EE-E379-4A6C-A694-71365CC8528F}" destId="{D4835712-5798-49AD-A507-A134366F40E2}" srcOrd="2" destOrd="0" presId="urn:microsoft.com/office/officeart/2005/8/layout/pyramid1"/>
    <dgm:cxn modelId="{86041DEA-48F7-4C01-B8D9-BDBD8A746597}"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51ECA963-FF04-4835-88F8-71CF618FFAF8}">
      <dgm:prSet/>
      <dgm:spPr/>
      <dgm:t>
        <a:bodyPr/>
        <a:lstStyle/>
        <a:p>
          <a:pPr rtl="1"/>
          <a:r>
            <a:rPr lang="fa-IR" dirty="0" smtClean="0">
              <a:cs typeface="B Nazanin" panose="00000400000000000000" pitchFamily="2" charset="-78"/>
            </a:rPr>
            <a:t>آشنایی با یکی از رشته های رزمی، دروس تئوری (درجه 3) یا  لیسانس تربیت بدنی یا مدرک مربیگری یکی از رشته رهای ورزشی </a:t>
          </a:r>
          <a:endParaRPr lang="en-US" dirty="0"/>
        </a:p>
      </dgm:t>
    </dgm:pt>
    <dgm:pt modelId="{CF32427A-5C12-4A49-AA65-F6CE410ECC5A}" type="parTrans" cxnId="{8C2E3163-AA21-4D2B-9209-83728BC2D750}">
      <dgm:prSet/>
      <dgm:spPr/>
      <dgm:t>
        <a:bodyPr/>
        <a:lstStyle/>
        <a:p>
          <a:endParaRPr lang="en-US"/>
        </a:p>
      </dgm:t>
    </dgm:pt>
    <dgm:pt modelId="{81867FC1-8D4C-49CA-B284-B8430B58C6AB}" type="sibTrans" cxnId="{8C2E3163-AA21-4D2B-9209-83728BC2D750}">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022122F5-699A-4FCB-A8FA-025B3E74A0D0}" type="presOf" srcId="{588F9E15-1A89-44F7-8B95-FDAC0F5AFE8B}" destId="{B25F52DB-F579-4F4F-90F9-3BF6E9620AE7}" srcOrd="0" destOrd="0" presId="urn:microsoft.com/office/officeart/2005/8/layout/pyramid1"/>
    <dgm:cxn modelId="{9CC1C7D3-9E9A-4152-A74A-382A6ECBD1A8}" type="presOf" srcId="{2631C2D7-B020-42D6-800B-861020C68D51}" destId="{80A5B6DF-C006-4EEB-B968-076524FAB5F7}"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4A3AE525-ADBF-48C7-AAA6-F8CDA00D3BE9}" type="presOf" srcId="{51ECA963-FF04-4835-88F8-71CF618FFAF8}" destId="{EB8EA5E0-A2ED-471C-AC1D-BF22FA1B1CBC}" srcOrd="1" destOrd="0" presId="urn:microsoft.com/office/officeart/2005/8/layout/pyramid1"/>
    <dgm:cxn modelId="{8A9EE8E9-20A5-47F7-8032-FA0F36C2F964}" type="presOf" srcId="{51ECA963-FF04-4835-88F8-71CF618FFAF8}" destId="{9261FFC9-A05B-4A00-8072-EAD0BD165664}" srcOrd="0" destOrd="0" presId="urn:microsoft.com/office/officeart/2005/8/layout/pyramid1"/>
    <dgm:cxn modelId="{F4E15238-5590-4E32-A113-ECFA768357F7}" type="presOf" srcId="{588F9E15-1A89-44F7-8B95-FDAC0F5AFE8B}" destId="{9698CFA1-1BF2-4E28-A3C6-5E5EE405BDFD}" srcOrd="1" destOrd="0" presId="urn:microsoft.com/office/officeart/2005/8/layout/pyramid1"/>
    <dgm:cxn modelId="{FAF805FF-EC8E-4424-8DF4-A47315060A86}" type="presOf" srcId="{BA8C25EA-9161-4062-A752-4670AE437685}" destId="{86056DB3-A1DF-48A7-91D0-0316C9925D12}" srcOrd="1" destOrd="0" presId="urn:microsoft.com/office/officeart/2005/8/layout/pyramid1"/>
    <dgm:cxn modelId="{61245431-34E0-4C4A-8D8E-A6BF8C14D5D9}" type="presOf" srcId="{BA8C25EA-9161-4062-A752-4670AE437685}" destId="{4705D800-ADFC-46E6-96E2-49CE6FC25680}" srcOrd="0" destOrd="0" presId="urn:microsoft.com/office/officeart/2005/8/layout/pyramid1"/>
    <dgm:cxn modelId="{8C2E3163-AA21-4D2B-9209-83728BC2D750}" srcId="{BA8C25EA-9161-4062-A752-4670AE437685}" destId="{51ECA963-FF04-4835-88F8-71CF618FFAF8}" srcOrd="0" destOrd="0" parTransId="{CF32427A-5C12-4A49-AA65-F6CE410ECC5A}" sibTransId="{81867FC1-8D4C-49CA-B284-B8430B58C6AB}"/>
    <dgm:cxn modelId="{7183670E-D55E-4AA2-BA77-C5F30F97657E}" type="presOf" srcId="{DA087C53-32AE-47ED-B2D3-E4BE3C5533BE}" destId="{2560D2E1-7919-4A46-A18B-72F6A4D80F8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9D17E722-9394-4D97-9768-68F80A7247F1}" type="presOf" srcId="{BC796A79-57EA-4267-8E01-45A11E22516F}" destId="{298E174E-D034-487C-9082-521BD38671F9}"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B58FBB6A-9B90-475B-B0F2-69A6FB9E162E}" type="presOf" srcId="{DA087C53-32AE-47ED-B2D3-E4BE3C5533BE}" destId="{60A0C1E8-05F0-445E-956B-765A20CD26F8}" srcOrd="1" destOrd="0" presId="urn:microsoft.com/office/officeart/2005/8/layout/pyramid1"/>
    <dgm:cxn modelId="{96B45D19-9C39-4C1E-8BA4-BE7F8C88F262}" type="presOf" srcId="{2631C2D7-B020-42D6-800B-861020C68D51}" destId="{53E671AC-F892-438B-8F58-35826807C071}" srcOrd="0" destOrd="0" presId="urn:microsoft.com/office/officeart/2005/8/layout/pyramid1"/>
    <dgm:cxn modelId="{14D24584-8A8B-4B3D-A7D3-634C98C7B2A6}" type="presOf" srcId="{51C7D3D7-4925-45D8-B8D3-0C150FD69673}" destId="{40E99C02-7E9B-4411-AF99-8071644BD6DE}" srcOrd="1" destOrd="0" presId="urn:microsoft.com/office/officeart/2005/8/layout/pyramid1"/>
    <dgm:cxn modelId="{99468E42-0C11-492A-993D-57B639829961}" type="presOf" srcId="{BC796A79-57EA-4267-8E01-45A11E22516F}" destId="{42B8477F-4EB6-414D-9E3D-9104E7D0550E}" srcOrd="0" destOrd="0" presId="urn:microsoft.com/office/officeart/2005/8/layout/pyramid1"/>
    <dgm:cxn modelId="{775276C4-1810-4494-8920-424A156C06DA}" type="presOf" srcId="{C4D11AF6-BEEF-47D2-B0BF-7BF8350CA01D}" destId="{4F5D02CF-3CF5-44A2-A563-DCD65D4D3E6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4C5F2949-EAEC-4EAC-BEBD-E8AE99D98D16}" type="presOf" srcId="{51C7D3D7-4925-45D8-B8D3-0C150FD69673}" destId="{A5C77D20-06E2-4C79-895B-0F92E591D5B9}"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EC2A600-ADE6-4A1D-950A-EB5E95EE40C1}" type="presParOf" srcId="{4F5D02CF-3CF5-44A2-A563-DCD65D4D3E67}" destId="{6FA1F2A3-1448-4063-813E-1D65F58FE4AE}" srcOrd="0" destOrd="0" presId="urn:microsoft.com/office/officeart/2005/8/layout/pyramid1"/>
    <dgm:cxn modelId="{5A0A9EF0-84A1-4EC7-A871-6F680A363FCE}" type="presParOf" srcId="{6FA1F2A3-1448-4063-813E-1D65F58FE4AE}" destId="{53E671AC-F892-438B-8F58-35826807C071}" srcOrd="0" destOrd="0" presId="urn:microsoft.com/office/officeart/2005/8/layout/pyramid1"/>
    <dgm:cxn modelId="{E4619435-A13F-48F5-8B31-0645510BCBEE}" type="presParOf" srcId="{6FA1F2A3-1448-4063-813E-1D65F58FE4AE}" destId="{80A5B6DF-C006-4EEB-B968-076524FAB5F7}" srcOrd="1" destOrd="0" presId="urn:microsoft.com/office/officeart/2005/8/layout/pyramid1"/>
    <dgm:cxn modelId="{1CC612AA-B351-4B42-8FDC-84A2B10E49A1}" type="presParOf" srcId="{4F5D02CF-3CF5-44A2-A563-DCD65D4D3E67}" destId="{839986D2-77AD-4817-9E39-DF9EE42A5216}" srcOrd="1" destOrd="0" presId="urn:microsoft.com/office/officeart/2005/8/layout/pyramid1"/>
    <dgm:cxn modelId="{6BF4F41F-71E0-4804-8C38-DE4DDCF7D476}" type="presParOf" srcId="{839986D2-77AD-4817-9E39-DF9EE42A5216}" destId="{A5C77D20-06E2-4C79-895B-0F92E591D5B9}" srcOrd="0" destOrd="0" presId="urn:microsoft.com/office/officeart/2005/8/layout/pyramid1"/>
    <dgm:cxn modelId="{A5F6F61D-C563-4DEC-B2F3-B1160B2C1EA0}" type="presParOf" srcId="{839986D2-77AD-4817-9E39-DF9EE42A5216}" destId="{40E99C02-7E9B-4411-AF99-8071644BD6DE}" srcOrd="1" destOrd="0" presId="urn:microsoft.com/office/officeart/2005/8/layout/pyramid1"/>
    <dgm:cxn modelId="{C26A91C0-20B2-4665-9C35-454FD41E8A94}" type="presParOf" srcId="{4F5D02CF-3CF5-44A2-A563-DCD65D4D3E67}" destId="{41DAD879-BD0A-46A2-B12B-B2090BDC3BB5}" srcOrd="2" destOrd="0" presId="urn:microsoft.com/office/officeart/2005/8/layout/pyramid1"/>
    <dgm:cxn modelId="{EFA8B2EA-291A-4E29-A19D-D0DBAE9E0D43}" type="presParOf" srcId="{41DAD879-BD0A-46A2-B12B-B2090BDC3BB5}" destId="{2560D2E1-7919-4A46-A18B-72F6A4D80F8E}" srcOrd="0" destOrd="0" presId="urn:microsoft.com/office/officeart/2005/8/layout/pyramid1"/>
    <dgm:cxn modelId="{7739511E-076E-4774-A81A-5F32D39CB4BE}" type="presParOf" srcId="{41DAD879-BD0A-46A2-B12B-B2090BDC3BB5}" destId="{60A0C1E8-05F0-445E-956B-765A20CD26F8}" srcOrd="1" destOrd="0" presId="urn:microsoft.com/office/officeart/2005/8/layout/pyramid1"/>
    <dgm:cxn modelId="{9A10CAB1-66A1-4800-B36A-CCBA092250CA}" type="presParOf" srcId="{4F5D02CF-3CF5-44A2-A563-DCD65D4D3E67}" destId="{BBEF2619-5DA4-4D0E-AC77-B64B6A259B0B}" srcOrd="3" destOrd="0" presId="urn:microsoft.com/office/officeart/2005/8/layout/pyramid1"/>
    <dgm:cxn modelId="{7EEFDEC9-0A49-474C-963D-49BBD362DE78}" type="presParOf" srcId="{BBEF2619-5DA4-4D0E-AC77-B64B6A259B0B}" destId="{42B8477F-4EB6-414D-9E3D-9104E7D0550E}" srcOrd="0" destOrd="0" presId="urn:microsoft.com/office/officeart/2005/8/layout/pyramid1"/>
    <dgm:cxn modelId="{54B16F5C-2DEA-478A-A2BB-EEF6DA603DA4}" type="presParOf" srcId="{BBEF2619-5DA4-4D0E-AC77-B64B6A259B0B}" destId="{298E174E-D034-487C-9082-521BD38671F9}" srcOrd="1" destOrd="0" presId="urn:microsoft.com/office/officeart/2005/8/layout/pyramid1"/>
    <dgm:cxn modelId="{0D89A0D1-499A-4513-A52F-163AEE26B9F4}" type="presParOf" srcId="{4F5D02CF-3CF5-44A2-A563-DCD65D4D3E67}" destId="{FC8AC785-D7A9-4F12-A1C2-BDA1EC7F058B}" srcOrd="4" destOrd="0" presId="urn:microsoft.com/office/officeart/2005/8/layout/pyramid1"/>
    <dgm:cxn modelId="{9D65CD78-99D9-4A8F-8F6E-31AFEB74B205}" type="presParOf" srcId="{FC8AC785-D7A9-4F12-A1C2-BDA1EC7F058B}" destId="{B25F52DB-F579-4F4F-90F9-3BF6E9620AE7}" srcOrd="0" destOrd="0" presId="urn:microsoft.com/office/officeart/2005/8/layout/pyramid1"/>
    <dgm:cxn modelId="{EB913C08-034A-4CAA-AF4E-CD7B30411EE4}" type="presParOf" srcId="{FC8AC785-D7A9-4F12-A1C2-BDA1EC7F058B}" destId="{9698CFA1-1BF2-4E28-A3C6-5E5EE405BDFD}" srcOrd="1" destOrd="0" presId="urn:microsoft.com/office/officeart/2005/8/layout/pyramid1"/>
    <dgm:cxn modelId="{1C198B71-592F-4FB9-96DE-9AF90F350B6E}" type="presParOf" srcId="{4F5D02CF-3CF5-44A2-A563-DCD65D4D3E67}" destId="{72790EC6-AF40-495D-BBAD-C605356E4EB9}" srcOrd="5" destOrd="0" presId="urn:microsoft.com/office/officeart/2005/8/layout/pyramid1"/>
    <dgm:cxn modelId="{4599393E-6662-4F81-A886-B12F0ED572A4}" type="presParOf" srcId="{72790EC6-AF40-495D-BBAD-C605356E4EB9}" destId="{9261FFC9-A05B-4A00-8072-EAD0BD165664}" srcOrd="0" destOrd="0" presId="urn:microsoft.com/office/officeart/2005/8/layout/pyramid1"/>
    <dgm:cxn modelId="{3F014596-FC65-442B-9A11-7C0C96D35848}" type="presParOf" srcId="{72790EC6-AF40-495D-BBAD-C605356E4EB9}" destId="{EB8EA5E0-A2ED-471C-AC1D-BF22FA1B1CBC}" srcOrd="1" destOrd="0" presId="urn:microsoft.com/office/officeart/2005/8/layout/pyramid1"/>
    <dgm:cxn modelId="{737CA0C4-BC69-47EC-92E9-FCA8C194CD42}" type="presParOf" srcId="{72790EC6-AF40-495D-BBAD-C605356E4EB9}" destId="{4705D800-ADFC-46E6-96E2-49CE6FC25680}" srcOrd="2" destOrd="0" presId="urn:microsoft.com/office/officeart/2005/8/layout/pyramid1"/>
    <dgm:cxn modelId="{F506EBF8-1186-4C9B-B1E7-6B4B93208E8C}"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rgbClr val="00B050"/>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7DE1A466-1A04-47DF-AE99-F78B0DE0FDBA}">
      <dgm:prSet/>
      <dgm:spPr/>
      <dgm:t>
        <a:bodyPr/>
        <a:lstStyle/>
        <a:p>
          <a:endParaRPr lang="en-US"/>
        </a:p>
      </dgm:t>
    </dgm:pt>
    <dgm:pt modelId="{F983DD48-6387-4C48-8605-669A0A6D8318}" type="parTrans" cxnId="{7A9B69CC-C4B8-43BC-85B8-A69BF63DABA6}">
      <dgm:prSet/>
      <dgm:spPr/>
      <dgm:t>
        <a:bodyPr/>
        <a:lstStyle/>
        <a:p>
          <a:endParaRPr lang="en-US"/>
        </a:p>
      </dgm:t>
    </dgm:pt>
    <dgm:pt modelId="{F165D545-0A58-4391-8EBD-EEB98E508AF1}" type="sibTrans" cxnId="{7A9B69CC-C4B8-43BC-85B8-A69BF63DABA6}">
      <dgm:prSet/>
      <dgm:spPr/>
      <dgm:t>
        <a:bodyPr/>
        <a:lstStyle/>
        <a:p>
          <a:endParaRPr lang="en-US"/>
        </a:p>
      </dgm:t>
    </dgm:pt>
    <dgm:pt modelId="{F846438F-250B-44D3-B3D9-D99657F80CF1}">
      <dgm:prSet/>
      <dgm:spPr/>
      <dgm:t>
        <a:bodyPr/>
        <a:lstStyle/>
        <a:p>
          <a:pPr rtl="1"/>
          <a:r>
            <a:rPr lang="fa-IR" b="1" dirty="0" smtClean="0">
              <a:cs typeface="B Nazanin" panose="00000400000000000000" pitchFamily="2" charset="-78"/>
            </a:rPr>
            <a:t>داوری درجه 3، 75 امتیاز</a:t>
          </a:r>
          <a:endParaRPr lang="en-US" dirty="0">
            <a:cs typeface="B Nazanin" panose="00000400000000000000" pitchFamily="2" charset="-78"/>
          </a:endParaRPr>
        </a:p>
      </dgm:t>
    </dgm:pt>
    <dgm:pt modelId="{8C7464C2-94A8-46F0-B661-F3B1CBBF9250}" type="parTrans" cxnId="{8BD85744-BD16-43E0-907D-FC898CF5135F}">
      <dgm:prSet/>
      <dgm:spPr/>
      <dgm:t>
        <a:bodyPr/>
        <a:lstStyle/>
        <a:p>
          <a:endParaRPr lang="en-US"/>
        </a:p>
      </dgm:t>
    </dgm:pt>
    <dgm:pt modelId="{2B2CE35B-CAE7-43E3-B477-DD8039888011}" type="sibTrans" cxnId="{8BD85744-BD16-43E0-907D-FC898CF5135F}">
      <dgm:prSet/>
      <dgm:spPr/>
      <dgm:t>
        <a:bodyPr/>
        <a:lstStyle/>
        <a:p>
          <a:endParaRPr lang="en-US"/>
        </a:p>
      </dgm:t>
    </dgm:pt>
    <dgm:pt modelId="{CB6A0F9D-8A0B-4C0A-A3E2-466D039EF0C1}">
      <dgm:prSet/>
      <dgm:spPr/>
      <dgm:t>
        <a:bodyPr/>
        <a:lstStyle/>
        <a:p>
          <a:endParaRPr lang="en-US"/>
        </a:p>
      </dgm:t>
    </dgm:pt>
    <dgm:pt modelId="{ADE537D4-589F-499A-9843-E489F9D5038C}" type="parTrans" cxnId="{5AE4059E-9C0F-4F1F-816B-0AEC2B4AB728}">
      <dgm:prSet/>
      <dgm:spPr/>
    </dgm:pt>
    <dgm:pt modelId="{5902EA28-C3B2-4E85-9E5B-2DF42312EB7C}" type="sibTrans" cxnId="{5AE4059E-9C0F-4F1F-816B-0AEC2B4AB728}">
      <dgm:prSet/>
      <dgm:spPr/>
    </dgm:pt>
    <dgm:pt modelId="{6C9A4123-DB47-4284-810F-8B9A81E15CA5}">
      <dgm:prSet/>
      <dgm:spPr/>
      <dgm:t>
        <a:bodyPr/>
        <a:lstStyle/>
        <a:p>
          <a:pPr rtl="1"/>
          <a:r>
            <a:rPr lang="fa-IR" b="1" dirty="0" smtClean="0">
              <a:cs typeface="B Nazanin" panose="00000400000000000000" pitchFamily="2" charset="-78"/>
            </a:rPr>
            <a:t>داوری درجه 3، 75 امتیاز</a:t>
          </a:r>
          <a:endParaRPr lang="en-US" dirty="0">
            <a:cs typeface="B Nazanin" panose="00000400000000000000" pitchFamily="2" charset="-78"/>
          </a:endParaRPr>
        </a:p>
      </dgm:t>
    </dgm:pt>
    <dgm:pt modelId="{B9B3C7B0-6D82-43C6-A5B8-D6ED17D3FC1E}" type="parTrans" cxnId="{5E0A17AC-7FE6-4F80-A362-1EFFC51D92AD}">
      <dgm:prSet/>
      <dgm:spPr/>
      <dgm:t>
        <a:bodyPr/>
        <a:lstStyle/>
        <a:p>
          <a:endParaRPr lang="en-US"/>
        </a:p>
      </dgm:t>
    </dgm:pt>
    <dgm:pt modelId="{0CA990E1-B57D-4B79-A7AB-75B9E8157B35}" type="sibTrans" cxnId="{5E0A17AC-7FE6-4F80-A362-1EFFC51D92AD}">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9749177A-B04A-488C-AC03-84CE49DB264E}" type="pres">
      <dgm:prSet presAssocID="{BC796A79-57EA-4267-8E01-45A11E22516F}" presName="acctBkgd" presStyleLbl="alignAcc1" presStyleIdx="0" presStyleCnt="2"/>
      <dgm:spPr/>
      <dgm:t>
        <a:bodyPr/>
        <a:lstStyle/>
        <a:p>
          <a:endParaRPr lang="en-US"/>
        </a:p>
      </dgm:t>
    </dgm:pt>
    <dgm:pt modelId="{D18A6D5C-46DB-43DB-8CB6-48F553FA6EF8}" type="pres">
      <dgm:prSet presAssocID="{BC796A79-57EA-4267-8E01-45A11E22516F}" presName="acctTx" presStyleLbl="alignAcc1" presStyleIdx="0" presStyleCnt="2">
        <dgm:presLayoutVars>
          <dgm:bulletEnabled val="1"/>
        </dgm:presLayoutVars>
      </dgm:prSet>
      <dgm:spPr/>
      <dgm:t>
        <a:bodyPr/>
        <a:lstStyle/>
        <a:p>
          <a:endParaRPr lang="en-US"/>
        </a:p>
      </dgm:t>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E6153C7-BBBB-4890-A851-8CD7B1B9473F}" type="pres">
      <dgm:prSet presAssocID="{588F9E15-1A89-44F7-8B95-FDAC0F5AFE8B}" presName="acctBkgd" presStyleLbl="alignAcc1" presStyleIdx="1" presStyleCnt="2"/>
      <dgm:spPr/>
      <dgm:t>
        <a:bodyPr/>
        <a:lstStyle/>
        <a:p>
          <a:endParaRPr lang="en-US"/>
        </a:p>
      </dgm:t>
    </dgm:pt>
    <dgm:pt modelId="{99977411-4DC5-4705-932A-1726A455BBAB}" type="pres">
      <dgm:prSet presAssocID="{588F9E15-1A89-44F7-8B95-FDAC0F5AFE8B}" presName="acctTx" presStyleLbl="alignAcc1" presStyleIdx="1" presStyleCnt="2">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11A1825-B064-456F-AE70-3D0CD41B801F}" type="presOf" srcId="{BC796A79-57EA-4267-8E01-45A11E22516F}" destId="{42B8477F-4EB6-414D-9E3D-9104E7D0550E}" srcOrd="0" destOrd="0" presId="urn:microsoft.com/office/officeart/2005/8/layout/pyramid1"/>
    <dgm:cxn modelId="{8D32E8E6-26F4-4339-980E-07F8D32DA630}" type="presOf" srcId="{6C9A4123-DB47-4284-810F-8B9A81E15CA5}" destId="{9749177A-B04A-488C-AC03-84CE49DB264E}" srcOrd="0" destOrd="1" presId="urn:microsoft.com/office/officeart/2005/8/layout/pyramid1"/>
    <dgm:cxn modelId="{E6EF1AF0-8CD3-4D7A-9575-9E66FF6E1842}" type="presOf" srcId="{CB6A0F9D-8A0B-4C0A-A3E2-466D039EF0C1}" destId="{9749177A-B04A-488C-AC03-84CE49DB264E}" srcOrd="0" destOrd="0" presId="urn:microsoft.com/office/officeart/2005/8/layout/pyramid1"/>
    <dgm:cxn modelId="{E6144B45-FE57-4329-8AA7-5B44AEAA7F10}" type="presOf" srcId="{2631C2D7-B020-42D6-800B-861020C68D51}" destId="{80A5B6DF-C006-4EEB-B968-076524FAB5F7}" srcOrd="1" destOrd="0" presId="urn:microsoft.com/office/officeart/2005/8/layout/pyramid1"/>
    <dgm:cxn modelId="{1C74B2B5-8698-4140-919F-33C9950FB7B6}" type="presOf" srcId="{C4D11AF6-BEEF-47D2-B0BF-7BF8350CA01D}" destId="{4F5D02CF-3CF5-44A2-A563-DCD65D4D3E67}" srcOrd="0" destOrd="0" presId="urn:microsoft.com/office/officeart/2005/8/layout/pyramid1"/>
    <dgm:cxn modelId="{4AC1745D-47F1-47BC-AF10-9AE8FF0DC0F7}" type="presOf" srcId="{143ADFEE-E716-41FF-9A7E-C4C1C2BAA45E}" destId="{D4835712-5798-49AD-A507-A134366F40E2}"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8BD85744-BD16-43E0-907D-FC898CF5135F}" srcId="{588F9E15-1A89-44F7-8B95-FDAC0F5AFE8B}" destId="{F846438F-250B-44D3-B3D9-D99657F80CF1}" srcOrd="1" destOrd="0" parTransId="{8C7464C2-94A8-46F0-B661-F3B1CBBF9250}" sibTransId="{2B2CE35B-CAE7-43E3-B477-DD8039888011}"/>
    <dgm:cxn modelId="{99F436EE-5756-47B6-A0B6-E30D905E9EBE}" type="presOf" srcId="{2631C2D7-B020-42D6-800B-861020C68D51}" destId="{53E671AC-F892-438B-8F58-35826807C071}" srcOrd="0" destOrd="0" presId="urn:microsoft.com/office/officeart/2005/8/layout/pyramid1"/>
    <dgm:cxn modelId="{0C6A27F8-DA21-4540-BC1B-042FA7817B44}" type="presOf" srcId="{588F9E15-1A89-44F7-8B95-FDAC0F5AFE8B}" destId="{B25F52DB-F579-4F4F-90F9-3BF6E9620AE7}" srcOrd="0" destOrd="0" presId="urn:microsoft.com/office/officeart/2005/8/layout/pyramid1"/>
    <dgm:cxn modelId="{5AE4059E-9C0F-4F1F-816B-0AEC2B4AB728}" srcId="{BC796A79-57EA-4267-8E01-45A11E22516F}" destId="{CB6A0F9D-8A0B-4C0A-A3E2-466D039EF0C1}" srcOrd="0" destOrd="0" parTransId="{ADE537D4-589F-499A-9843-E489F9D5038C}" sibTransId="{5902EA28-C3B2-4E85-9E5B-2DF42312EB7C}"/>
    <dgm:cxn modelId="{3C9E50A6-9ACD-48D8-B398-BB3B9FEA0686}" type="presOf" srcId="{143ADFEE-E716-41FF-9A7E-C4C1C2BAA45E}" destId="{11CA3191-8005-40B5-89C9-FFEA85011F2B}" srcOrd="1" destOrd="0" presId="urn:microsoft.com/office/officeart/2005/8/layout/pyramid1"/>
    <dgm:cxn modelId="{5E0A17AC-7FE6-4F80-A362-1EFFC51D92AD}" srcId="{BC796A79-57EA-4267-8E01-45A11E22516F}" destId="{6C9A4123-DB47-4284-810F-8B9A81E15CA5}" srcOrd="1" destOrd="0" parTransId="{B9B3C7B0-6D82-43C6-A5B8-D6ED17D3FC1E}" sibTransId="{0CA990E1-B57D-4B79-A7AB-75B9E8157B35}"/>
    <dgm:cxn modelId="{0B650986-83C1-4267-B6A8-CE48B3A762BC}" srcId="{C4D11AF6-BEEF-47D2-B0BF-7BF8350CA01D}" destId="{BC796A79-57EA-4267-8E01-45A11E22516F}" srcOrd="3" destOrd="0" parTransId="{7171306B-1816-482F-A95D-8E87B752DA87}" sibTransId="{2721F56D-A9DC-4A58-88C1-8F261655E6DE}"/>
    <dgm:cxn modelId="{9200860C-0211-4DDE-9039-98887769E057}" type="presOf" srcId="{588F9E15-1A89-44F7-8B95-FDAC0F5AFE8B}" destId="{9698CFA1-1BF2-4E28-A3C6-5E5EE405BDFD}" srcOrd="1" destOrd="0" presId="urn:microsoft.com/office/officeart/2005/8/layout/pyramid1"/>
    <dgm:cxn modelId="{E5377562-4F76-49A8-90CE-43C35741AE7E}" type="presOf" srcId="{51C7D3D7-4925-45D8-B8D3-0C150FD69673}" destId="{40E99C02-7E9B-4411-AF99-8071644BD6DE}" srcOrd="1" destOrd="0" presId="urn:microsoft.com/office/officeart/2005/8/layout/pyramid1"/>
    <dgm:cxn modelId="{85CFD8F6-ECF9-4A38-BE9F-C6864B5180AB}" type="presOf" srcId="{BC796A79-57EA-4267-8E01-45A11E22516F}" destId="{298E174E-D034-487C-9082-521BD38671F9}" srcOrd="1" destOrd="0" presId="urn:microsoft.com/office/officeart/2005/8/layout/pyramid1"/>
    <dgm:cxn modelId="{7A9B69CC-C4B8-43BC-85B8-A69BF63DABA6}" srcId="{588F9E15-1A89-44F7-8B95-FDAC0F5AFE8B}" destId="{7DE1A466-1A04-47DF-AE99-F78B0DE0FDBA}" srcOrd="0" destOrd="0" parTransId="{F983DD48-6387-4C48-8605-669A0A6D8318}" sibTransId="{F165D545-0A58-4391-8EBD-EEB98E508AF1}"/>
    <dgm:cxn modelId="{733E0B23-E96A-4439-9B72-7544862BAA6F}" type="presOf" srcId="{027A9672-A6F8-43C1-BDF9-0AF62E4310B5}" destId="{1F824B0A-1A2C-43E0-96E8-6240E23DC4B0}" srcOrd="0" destOrd="0" presId="urn:microsoft.com/office/officeart/2005/8/layout/pyramid1"/>
    <dgm:cxn modelId="{D6E736F5-7A62-4AAF-B7B6-B8D2B33B8DD3}" type="presOf" srcId="{51C7D3D7-4925-45D8-B8D3-0C150FD69673}" destId="{A5C77D20-06E2-4C79-895B-0F92E591D5B9}" srcOrd="0" destOrd="0" presId="urn:microsoft.com/office/officeart/2005/8/layout/pyramid1"/>
    <dgm:cxn modelId="{7985AB7D-BC4A-49BE-88AA-0C62FA2E6801}" type="presOf" srcId="{027A9672-A6F8-43C1-BDF9-0AF62E4310B5}" destId="{DB40E345-E200-451C-9DC2-AA74A437EDB3}" srcOrd="1" destOrd="0" presId="urn:microsoft.com/office/officeart/2005/8/layout/pyramid1"/>
    <dgm:cxn modelId="{9E64B84D-8DB9-4140-A64F-4F5ABB91C616}" type="presOf" srcId="{7DE1A466-1A04-47DF-AE99-F78B0DE0FDBA}" destId="{BE6153C7-BBBB-4890-A851-8CD7B1B9473F}" srcOrd="0" destOrd="0" presId="urn:microsoft.com/office/officeart/2005/8/layout/pyramid1"/>
    <dgm:cxn modelId="{DD5614B4-507E-4630-BD7B-A2B9083056F8}" type="presOf" srcId="{7DE1A466-1A04-47DF-AE99-F78B0DE0FDBA}" destId="{99977411-4DC5-4705-932A-1726A455BBAB}" srcOrd="1" destOrd="0" presId="urn:microsoft.com/office/officeart/2005/8/layout/pyramid1"/>
    <dgm:cxn modelId="{8B8887C8-67F7-4DF4-B415-35A32A577AF0}" type="presOf" srcId="{6C9A4123-DB47-4284-810F-8B9A81E15CA5}" destId="{D18A6D5C-46DB-43DB-8CB6-48F553FA6EF8}" srcOrd="1" destOrd="1" presId="urn:microsoft.com/office/officeart/2005/8/layout/pyramid1"/>
    <dgm:cxn modelId="{F7EFF2B0-F12E-47E9-AC55-B41D8DC03847}" type="presOf" srcId="{F846438F-250B-44D3-B3D9-D99657F80CF1}" destId="{99977411-4DC5-4705-932A-1726A455BBAB}" srcOrd="1" destOrd="1"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2F52DA4C-0257-4010-AA40-DE2712B59B24}" type="presOf" srcId="{F846438F-250B-44D3-B3D9-D99657F80CF1}" destId="{BE6153C7-BBBB-4890-A851-8CD7B1B9473F}" srcOrd="0" destOrd="1" presId="urn:microsoft.com/office/officeart/2005/8/layout/pyramid1"/>
    <dgm:cxn modelId="{C5242434-C57C-45D0-9CB9-B8F9A70564F1}" type="presOf" srcId="{CB6A0F9D-8A0B-4C0A-A3E2-466D039EF0C1}" destId="{D18A6D5C-46DB-43DB-8CB6-48F553FA6EF8}"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E8109DDB-428F-45FA-B9E1-DC7833FDBCE5}" type="presParOf" srcId="{4F5D02CF-3CF5-44A2-A563-DCD65D4D3E67}" destId="{6FA1F2A3-1448-4063-813E-1D65F58FE4AE}" srcOrd="0" destOrd="0" presId="urn:microsoft.com/office/officeart/2005/8/layout/pyramid1"/>
    <dgm:cxn modelId="{810C2066-1EE4-45A8-B2DC-1F54DEFBB496}" type="presParOf" srcId="{6FA1F2A3-1448-4063-813E-1D65F58FE4AE}" destId="{53E671AC-F892-438B-8F58-35826807C071}" srcOrd="0" destOrd="0" presId="urn:microsoft.com/office/officeart/2005/8/layout/pyramid1"/>
    <dgm:cxn modelId="{6903670F-E1E7-4DB0-9CE5-CF6BCBF30355}" type="presParOf" srcId="{6FA1F2A3-1448-4063-813E-1D65F58FE4AE}" destId="{80A5B6DF-C006-4EEB-B968-076524FAB5F7}" srcOrd="1" destOrd="0" presId="urn:microsoft.com/office/officeart/2005/8/layout/pyramid1"/>
    <dgm:cxn modelId="{FE006B85-ABA3-4634-878B-3471D45EDD03}" type="presParOf" srcId="{4F5D02CF-3CF5-44A2-A563-DCD65D4D3E67}" destId="{839986D2-77AD-4817-9E39-DF9EE42A5216}" srcOrd="1" destOrd="0" presId="urn:microsoft.com/office/officeart/2005/8/layout/pyramid1"/>
    <dgm:cxn modelId="{16F06553-E4D8-42B2-881E-173884216589}" type="presParOf" srcId="{839986D2-77AD-4817-9E39-DF9EE42A5216}" destId="{A5C77D20-06E2-4C79-895B-0F92E591D5B9}" srcOrd="0" destOrd="0" presId="urn:microsoft.com/office/officeart/2005/8/layout/pyramid1"/>
    <dgm:cxn modelId="{BF2AC364-0657-4046-8580-CE698A535D78}" type="presParOf" srcId="{839986D2-77AD-4817-9E39-DF9EE42A5216}" destId="{40E99C02-7E9B-4411-AF99-8071644BD6DE}" srcOrd="1" destOrd="0" presId="urn:microsoft.com/office/officeart/2005/8/layout/pyramid1"/>
    <dgm:cxn modelId="{3EE6B80D-60F1-4976-B295-16E6F0B30359}" type="presParOf" srcId="{4F5D02CF-3CF5-44A2-A563-DCD65D4D3E67}" destId="{8C88A5B5-9387-4CF0-A380-B0A2229EDFB5}" srcOrd="2" destOrd="0" presId="urn:microsoft.com/office/officeart/2005/8/layout/pyramid1"/>
    <dgm:cxn modelId="{9E53B9EE-FE9F-40E2-83FA-EB5CA8788180}" type="presParOf" srcId="{8C88A5B5-9387-4CF0-A380-B0A2229EDFB5}" destId="{1F824B0A-1A2C-43E0-96E8-6240E23DC4B0}" srcOrd="0" destOrd="0" presId="urn:microsoft.com/office/officeart/2005/8/layout/pyramid1"/>
    <dgm:cxn modelId="{7CB78E50-F57A-4E88-83BA-85493E85C851}" type="presParOf" srcId="{8C88A5B5-9387-4CF0-A380-B0A2229EDFB5}" destId="{DB40E345-E200-451C-9DC2-AA74A437EDB3}" srcOrd="1" destOrd="0" presId="urn:microsoft.com/office/officeart/2005/8/layout/pyramid1"/>
    <dgm:cxn modelId="{4777A036-1639-4A3E-B031-6F4802AAC577}" type="presParOf" srcId="{4F5D02CF-3CF5-44A2-A563-DCD65D4D3E67}" destId="{BBEF2619-5DA4-4D0E-AC77-B64B6A259B0B}" srcOrd="3" destOrd="0" presId="urn:microsoft.com/office/officeart/2005/8/layout/pyramid1"/>
    <dgm:cxn modelId="{EA1D3276-8E99-4D1D-9672-FDFECA5CC29A}" type="presParOf" srcId="{BBEF2619-5DA4-4D0E-AC77-B64B6A259B0B}" destId="{9749177A-B04A-488C-AC03-84CE49DB264E}" srcOrd="0" destOrd="0" presId="urn:microsoft.com/office/officeart/2005/8/layout/pyramid1"/>
    <dgm:cxn modelId="{8CC32587-5549-427D-80AF-C5AAEF88A122}" type="presParOf" srcId="{BBEF2619-5DA4-4D0E-AC77-B64B6A259B0B}" destId="{D18A6D5C-46DB-43DB-8CB6-48F553FA6EF8}" srcOrd="1" destOrd="0" presId="urn:microsoft.com/office/officeart/2005/8/layout/pyramid1"/>
    <dgm:cxn modelId="{230D259D-DAD0-4817-9A07-9CBF0F0556BD}" type="presParOf" srcId="{BBEF2619-5DA4-4D0E-AC77-B64B6A259B0B}" destId="{42B8477F-4EB6-414D-9E3D-9104E7D0550E}" srcOrd="2" destOrd="0" presId="urn:microsoft.com/office/officeart/2005/8/layout/pyramid1"/>
    <dgm:cxn modelId="{E58654EA-161F-4AE4-A34A-69E0C30886AB}" type="presParOf" srcId="{BBEF2619-5DA4-4D0E-AC77-B64B6A259B0B}" destId="{298E174E-D034-487C-9082-521BD38671F9}" srcOrd="3" destOrd="0" presId="urn:microsoft.com/office/officeart/2005/8/layout/pyramid1"/>
    <dgm:cxn modelId="{5798E1F8-8D33-45C0-BBD4-8615BCC767C9}" type="presParOf" srcId="{4F5D02CF-3CF5-44A2-A563-DCD65D4D3E67}" destId="{FC8AC785-D7A9-4F12-A1C2-BDA1EC7F058B}" srcOrd="4" destOrd="0" presId="urn:microsoft.com/office/officeart/2005/8/layout/pyramid1"/>
    <dgm:cxn modelId="{E54279BE-486D-47DC-AB71-8894E04C5232}" type="presParOf" srcId="{FC8AC785-D7A9-4F12-A1C2-BDA1EC7F058B}" destId="{BE6153C7-BBBB-4890-A851-8CD7B1B9473F}" srcOrd="0" destOrd="0" presId="urn:microsoft.com/office/officeart/2005/8/layout/pyramid1"/>
    <dgm:cxn modelId="{5B6E3B3B-D8E8-4D6F-9DE8-752B21554377}" type="presParOf" srcId="{FC8AC785-D7A9-4F12-A1C2-BDA1EC7F058B}" destId="{99977411-4DC5-4705-932A-1726A455BBAB}" srcOrd="1" destOrd="0" presId="urn:microsoft.com/office/officeart/2005/8/layout/pyramid1"/>
    <dgm:cxn modelId="{A1F4B824-E932-40C4-9DA5-CF8F3055C100}" type="presParOf" srcId="{FC8AC785-D7A9-4F12-A1C2-BDA1EC7F058B}" destId="{B25F52DB-F579-4F4F-90F9-3BF6E9620AE7}" srcOrd="2" destOrd="0" presId="urn:microsoft.com/office/officeart/2005/8/layout/pyramid1"/>
    <dgm:cxn modelId="{41CC8C6F-0BB1-4A12-8D55-E6D3BC800ABA}" type="presParOf" srcId="{FC8AC785-D7A9-4F12-A1C2-BDA1EC7F058B}" destId="{9698CFA1-1BF2-4E28-A3C6-5E5EE405BDFD}" srcOrd="3" destOrd="0" presId="urn:microsoft.com/office/officeart/2005/8/layout/pyramid1"/>
    <dgm:cxn modelId="{A904F90C-A1FE-4EEB-BA6E-F52CC75D1CA2}" type="presParOf" srcId="{4F5D02CF-3CF5-44A2-A563-DCD65D4D3E67}" destId="{356244EE-E379-4A6C-A694-71365CC8528F}" srcOrd="5" destOrd="0" presId="urn:microsoft.com/office/officeart/2005/8/layout/pyramid1"/>
    <dgm:cxn modelId="{983205D0-6B83-41B5-B603-05BBB5DF63CE}" type="presParOf" srcId="{356244EE-E379-4A6C-A694-71365CC8528F}" destId="{D4835712-5798-49AD-A507-A134366F40E2}" srcOrd="0" destOrd="0" presId="urn:microsoft.com/office/officeart/2005/8/layout/pyramid1"/>
    <dgm:cxn modelId="{FEBEC3F8-C33A-4BE0-8628-D149BA7F5565}"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20393304-2BF2-423F-88A5-5DC0FE52FAE3}" type="presOf" srcId="{BA8C25EA-9161-4062-A752-4670AE437685}" destId="{4705D800-ADFC-46E6-96E2-49CE6FC25680}" srcOrd="0" destOrd="0" presId="urn:microsoft.com/office/officeart/2005/8/layout/pyramid1"/>
    <dgm:cxn modelId="{D2DD74D9-C338-44F7-AF29-B82EF15225FA}" type="presOf" srcId="{2631C2D7-B020-42D6-800B-861020C68D51}" destId="{53E671AC-F892-438B-8F58-35826807C071}" srcOrd="0" destOrd="0" presId="urn:microsoft.com/office/officeart/2005/8/layout/pyramid1"/>
    <dgm:cxn modelId="{08808E16-5237-44E3-B0AF-1C78827963F1}" type="presOf" srcId="{2631C2D7-B020-42D6-800B-861020C68D51}" destId="{80A5B6DF-C006-4EEB-B968-076524FAB5F7}"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6207FFFF-BD10-41EC-9793-6BBFE03BEFF9}" type="presOf" srcId="{588F9E15-1A89-44F7-8B95-FDAC0F5AFE8B}" destId="{9698CFA1-1BF2-4E28-A3C6-5E5EE405BDFD}" srcOrd="1" destOrd="0" presId="urn:microsoft.com/office/officeart/2005/8/layout/pyramid1"/>
    <dgm:cxn modelId="{1B06F2E1-694F-4C74-A42C-56C4723BAFA8}" type="presOf" srcId="{BC796A79-57EA-4267-8E01-45A11E22516F}" destId="{42B8477F-4EB6-414D-9E3D-9104E7D0550E}" srcOrd="0" destOrd="0" presId="urn:microsoft.com/office/officeart/2005/8/layout/pyramid1"/>
    <dgm:cxn modelId="{EB7CD419-A04A-4A68-9136-42886660CF49}" type="presOf" srcId="{DA087C53-32AE-47ED-B2D3-E4BE3C5533BE}" destId="{2560D2E1-7919-4A46-A18B-72F6A4D80F8E}" srcOrd="0" destOrd="0" presId="urn:microsoft.com/office/officeart/2005/8/layout/pyramid1"/>
    <dgm:cxn modelId="{739AC1A0-DBA7-4B6E-A533-94ECAB9BC390}" type="presOf" srcId="{DA087C53-32AE-47ED-B2D3-E4BE3C5533BE}" destId="{60A0C1E8-05F0-445E-956B-765A20CD26F8}"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6928A22F-A3A5-4B95-8D6E-37546CCF8948}" type="presOf" srcId="{C4D11AF6-BEEF-47D2-B0BF-7BF8350CA01D}" destId="{4F5D02CF-3CF5-44A2-A563-DCD65D4D3E6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76A44F34-7C3E-4FE8-A18F-A813BA30B2DB}" type="presOf" srcId="{51C7D3D7-4925-45D8-B8D3-0C150FD69673}" destId="{A5C77D20-06E2-4C79-895B-0F92E591D5B9}" srcOrd="0" destOrd="0" presId="urn:microsoft.com/office/officeart/2005/8/layout/pyramid1"/>
    <dgm:cxn modelId="{A5EE7DB6-FF82-47C2-9B5C-8541D91708A0}" type="presOf" srcId="{588F9E15-1A89-44F7-8B95-FDAC0F5AFE8B}" destId="{B25F52DB-F579-4F4F-90F9-3BF6E9620AE7}" srcOrd="0" destOrd="0" presId="urn:microsoft.com/office/officeart/2005/8/layout/pyramid1"/>
    <dgm:cxn modelId="{71DBBBB5-474B-49A2-9ED7-01C47C392C01}" type="presOf" srcId="{BA8C25EA-9161-4062-A752-4670AE437685}" destId="{86056DB3-A1DF-48A7-91D0-0316C9925D12}" srcOrd="1" destOrd="0" presId="urn:microsoft.com/office/officeart/2005/8/layout/pyramid1"/>
    <dgm:cxn modelId="{2C48550F-76EC-4138-9341-FAB08D86B523}" type="presOf" srcId="{51C7D3D7-4925-45D8-B8D3-0C150FD69673}" destId="{40E99C02-7E9B-4411-AF99-8071644BD6DE}"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86B5723B-EF2E-4556-82B1-FB5A30C6F73D}" type="presOf" srcId="{BC796A79-57EA-4267-8E01-45A11E22516F}" destId="{298E174E-D034-487C-9082-521BD38671F9}" srcOrd="1" destOrd="0" presId="urn:microsoft.com/office/officeart/2005/8/layout/pyramid1"/>
    <dgm:cxn modelId="{0FB60BC7-DA12-4703-9393-2F2F222C15D8}" type="presParOf" srcId="{4F5D02CF-3CF5-44A2-A563-DCD65D4D3E67}" destId="{6FA1F2A3-1448-4063-813E-1D65F58FE4AE}" srcOrd="0" destOrd="0" presId="urn:microsoft.com/office/officeart/2005/8/layout/pyramid1"/>
    <dgm:cxn modelId="{596A9F76-2DD2-45BC-BF63-1628D1ADEE23}" type="presParOf" srcId="{6FA1F2A3-1448-4063-813E-1D65F58FE4AE}" destId="{53E671AC-F892-438B-8F58-35826807C071}" srcOrd="0" destOrd="0" presId="urn:microsoft.com/office/officeart/2005/8/layout/pyramid1"/>
    <dgm:cxn modelId="{EC81ABE7-94FE-4B0D-88D7-DBB6937A8D08}" type="presParOf" srcId="{6FA1F2A3-1448-4063-813E-1D65F58FE4AE}" destId="{80A5B6DF-C006-4EEB-B968-076524FAB5F7}" srcOrd="1" destOrd="0" presId="urn:microsoft.com/office/officeart/2005/8/layout/pyramid1"/>
    <dgm:cxn modelId="{52E00E8D-C0E5-48DE-BB1A-D30F2978D9A0}" type="presParOf" srcId="{4F5D02CF-3CF5-44A2-A563-DCD65D4D3E67}" destId="{839986D2-77AD-4817-9E39-DF9EE42A5216}" srcOrd="1" destOrd="0" presId="urn:microsoft.com/office/officeart/2005/8/layout/pyramid1"/>
    <dgm:cxn modelId="{2AEB7695-7765-4D0A-9AFD-A1A0E370DDEC}" type="presParOf" srcId="{839986D2-77AD-4817-9E39-DF9EE42A5216}" destId="{A5C77D20-06E2-4C79-895B-0F92E591D5B9}" srcOrd="0" destOrd="0" presId="urn:microsoft.com/office/officeart/2005/8/layout/pyramid1"/>
    <dgm:cxn modelId="{A2190749-1953-4284-9B32-758CEA6755EE}" type="presParOf" srcId="{839986D2-77AD-4817-9E39-DF9EE42A5216}" destId="{40E99C02-7E9B-4411-AF99-8071644BD6DE}" srcOrd="1" destOrd="0" presId="urn:microsoft.com/office/officeart/2005/8/layout/pyramid1"/>
    <dgm:cxn modelId="{C285483E-8009-4270-9A70-01D93837AB87}" type="presParOf" srcId="{4F5D02CF-3CF5-44A2-A563-DCD65D4D3E67}" destId="{41DAD879-BD0A-46A2-B12B-B2090BDC3BB5}" srcOrd="2" destOrd="0" presId="urn:microsoft.com/office/officeart/2005/8/layout/pyramid1"/>
    <dgm:cxn modelId="{76075E48-A6E1-487D-B945-499502D3D1D9}" type="presParOf" srcId="{41DAD879-BD0A-46A2-B12B-B2090BDC3BB5}" destId="{2560D2E1-7919-4A46-A18B-72F6A4D80F8E}" srcOrd="0" destOrd="0" presId="urn:microsoft.com/office/officeart/2005/8/layout/pyramid1"/>
    <dgm:cxn modelId="{71CF9AF2-ECA7-4B52-9B01-80849C059FED}" type="presParOf" srcId="{41DAD879-BD0A-46A2-B12B-B2090BDC3BB5}" destId="{60A0C1E8-05F0-445E-956B-765A20CD26F8}" srcOrd="1" destOrd="0" presId="urn:microsoft.com/office/officeart/2005/8/layout/pyramid1"/>
    <dgm:cxn modelId="{91F22A75-37D3-44F7-B92E-FB1465268CA8}" type="presParOf" srcId="{4F5D02CF-3CF5-44A2-A563-DCD65D4D3E67}" destId="{BBEF2619-5DA4-4D0E-AC77-B64B6A259B0B}" srcOrd="3" destOrd="0" presId="urn:microsoft.com/office/officeart/2005/8/layout/pyramid1"/>
    <dgm:cxn modelId="{50654C41-5750-41FB-B012-A662EA01230D}" type="presParOf" srcId="{BBEF2619-5DA4-4D0E-AC77-B64B6A259B0B}" destId="{42B8477F-4EB6-414D-9E3D-9104E7D0550E}" srcOrd="0" destOrd="0" presId="urn:microsoft.com/office/officeart/2005/8/layout/pyramid1"/>
    <dgm:cxn modelId="{DA61C60D-D78E-4E3F-8E3E-DE0E2A030D55}" type="presParOf" srcId="{BBEF2619-5DA4-4D0E-AC77-B64B6A259B0B}" destId="{298E174E-D034-487C-9082-521BD38671F9}" srcOrd="1" destOrd="0" presId="urn:microsoft.com/office/officeart/2005/8/layout/pyramid1"/>
    <dgm:cxn modelId="{45E4DC1C-2FA0-4127-AFB8-3E1D00CC211B}" type="presParOf" srcId="{4F5D02CF-3CF5-44A2-A563-DCD65D4D3E67}" destId="{FC8AC785-D7A9-4F12-A1C2-BDA1EC7F058B}" srcOrd="4" destOrd="0" presId="urn:microsoft.com/office/officeart/2005/8/layout/pyramid1"/>
    <dgm:cxn modelId="{D1988B13-2688-461A-B54B-074E8B698DD7}" type="presParOf" srcId="{FC8AC785-D7A9-4F12-A1C2-BDA1EC7F058B}" destId="{B25F52DB-F579-4F4F-90F9-3BF6E9620AE7}" srcOrd="0" destOrd="0" presId="urn:microsoft.com/office/officeart/2005/8/layout/pyramid1"/>
    <dgm:cxn modelId="{B5F49AE3-111F-4270-9120-1FBB9311CA19}" type="presParOf" srcId="{FC8AC785-D7A9-4F12-A1C2-BDA1EC7F058B}" destId="{9698CFA1-1BF2-4E28-A3C6-5E5EE405BDFD}" srcOrd="1" destOrd="0" presId="urn:microsoft.com/office/officeart/2005/8/layout/pyramid1"/>
    <dgm:cxn modelId="{F0224F94-3F7B-4F75-BB43-DA79ACCCE746}" type="presParOf" srcId="{4F5D02CF-3CF5-44A2-A563-DCD65D4D3E67}" destId="{72790EC6-AF40-495D-BBAD-C605356E4EB9}" srcOrd="5" destOrd="0" presId="urn:microsoft.com/office/officeart/2005/8/layout/pyramid1"/>
    <dgm:cxn modelId="{791A096A-F496-421F-B387-B1BBF9EB9CCC}" type="presParOf" srcId="{72790EC6-AF40-495D-BBAD-C605356E4EB9}" destId="{4705D800-ADFC-46E6-96E2-49CE6FC25680}" srcOrd="0" destOrd="0" presId="urn:microsoft.com/office/officeart/2005/8/layout/pyramid1"/>
    <dgm:cxn modelId="{8BD852F8-3CA1-464D-B35E-6C212F86A330}"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5856186D-52EA-458C-86C9-F64DE50055C7}" type="presOf" srcId="{51C7D3D7-4925-45D8-B8D3-0C150FD69673}" destId="{40E99C02-7E9B-4411-AF99-8071644BD6DE}"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4998F378-AFE1-45CA-9386-C8003B945502}" type="presOf" srcId="{143ADFEE-E716-41FF-9A7E-C4C1C2BAA45E}" destId="{11CA3191-8005-40B5-89C9-FFEA85011F2B}" srcOrd="1" destOrd="0" presId="urn:microsoft.com/office/officeart/2005/8/layout/pyramid1"/>
    <dgm:cxn modelId="{6576E1E8-12FC-4B20-A836-58CBAA1327C3}" type="presOf" srcId="{BC796A79-57EA-4267-8E01-45A11E22516F}" destId="{298E174E-D034-487C-9082-521BD38671F9}" srcOrd="1" destOrd="0" presId="urn:microsoft.com/office/officeart/2005/8/layout/pyramid1"/>
    <dgm:cxn modelId="{B2C87BEF-56CD-488A-B76D-48BB92B894C7}" type="presOf" srcId="{C4D11AF6-BEEF-47D2-B0BF-7BF8350CA01D}" destId="{4F5D02CF-3CF5-44A2-A563-DCD65D4D3E67}"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1A5E3963-DF08-4FE7-A4D3-DA44030F9AF9}" type="presOf" srcId="{51C7D3D7-4925-45D8-B8D3-0C150FD69673}" destId="{A5C77D20-06E2-4C79-895B-0F92E591D5B9}" srcOrd="0" destOrd="0" presId="urn:microsoft.com/office/officeart/2005/8/layout/pyramid1"/>
    <dgm:cxn modelId="{35205614-66D7-43CE-8D2F-46C552F2C3F7}" type="presOf" srcId="{027A9672-A6F8-43C1-BDF9-0AF62E4310B5}" destId="{1F824B0A-1A2C-43E0-96E8-6240E23DC4B0}" srcOrd="0" destOrd="0" presId="urn:microsoft.com/office/officeart/2005/8/layout/pyramid1"/>
    <dgm:cxn modelId="{B853A54E-8156-4293-8747-D8FD81EF5611}" type="presOf" srcId="{143ADFEE-E716-41FF-9A7E-C4C1C2BAA45E}" destId="{D4835712-5798-49AD-A507-A134366F40E2}" srcOrd="0" destOrd="0" presId="urn:microsoft.com/office/officeart/2005/8/layout/pyramid1"/>
    <dgm:cxn modelId="{2EE5F189-50C5-49A1-86D3-62B18AC2926E}" type="presOf" srcId="{2631C2D7-B020-42D6-800B-861020C68D51}" destId="{53E671AC-F892-438B-8F58-35826807C071}" srcOrd="0" destOrd="0" presId="urn:microsoft.com/office/officeart/2005/8/layout/pyramid1"/>
    <dgm:cxn modelId="{20A2D81C-9EAA-4839-AAF5-B832453CAC4E}" type="presOf" srcId="{2631C2D7-B020-42D6-800B-861020C68D51}" destId="{80A5B6DF-C006-4EEB-B968-076524FAB5F7}" srcOrd="1" destOrd="0" presId="urn:microsoft.com/office/officeart/2005/8/layout/pyramid1"/>
    <dgm:cxn modelId="{72E60FE3-C735-4169-95CE-7D4BE3440C72}"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90665BC-4D38-407B-840A-08E88202D1A3}" type="presOf" srcId="{027A9672-A6F8-43C1-BDF9-0AF62E4310B5}" destId="{DB40E345-E200-451C-9DC2-AA74A437EDB3}"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A7E3A00E-4CC5-41B2-A2FA-CB9F80825F19}" type="presOf" srcId="{BC796A79-57EA-4267-8E01-45A11E22516F}" destId="{42B8477F-4EB6-414D-9E3D-9104E7D0550E}" srcOrd="0" destOrd="0" presId="urn:microsoft.com/office/officeart/2005/8/layout/pyramid1"/>
    <dgm:cxn modelId="{69D6DDD1-8527-4FAF-AB8D-B103A57EE233}" type="presOf" srcId="{588F9E15-1A89-44F7-8B95-FDAC0F5AFE8B}" destId="{B25F52DB-F579-4F4F-90F9-3BF6E9620AE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6A577F4E-477E-478E-871A-0A737B501358}" type="presParOf" srcId="{4F5D02CF-3CF5-44A2-A563-DCD65D4D3E67}" destId="{6FA1F2A3-1448-4063-813E-1D65F58FE4AE}" srcOrd="0" destOrd="0" presId="urn:microsoft.com/office/officeart/2005/8/layout/pyramid1"/>
    <dgm:cxn modelId="{2DD7F776-9ACE-4A61-9F19-74E4449C7D55}" type="presParOf" srcId="{6FA1F2A3-1448-4063-813E-1D65F58FE4AE}" destId="{53E671AC-F892-438B-8F58-35826807C071}" srcOrd="0" destOrd="0" presId="urn:microsoft.com/office/officeart/2005/8/layout/pyramid1"/>
    <dgm:cxn modelId="{8E36B352-153D-45AD-B9FE-6038BD801612}" type="presParOf" srcId="{6FA1F2A3-1448-4063-813E-1D65F58FE4AE}" destId="{80A5B6DF-C006-4EEB-B968-076524FAB5F7}" srcOrd="1" destOrd="0" presId="urn:microsoft.com/office/officeart/2005/8/layout/pyramid1"/>
    <dgm:cxn modelId="{9F597E69-B4ED-4DD7-9750-9AE1D282C75D}" type="presParOf" srcId="{4F5D02CF-3CF5-44A2-A563-DCD65D4D3E67}" destId="{839986D2-77AD-4817-9E39-DF9EE42A5216}" srcOrd="1" destOrd="0" presId="urn:microsoft.com/office/officeart/2005/8/layout/pyramid1"/>
    <dgm:cxn modelId="{19DA7F36-B29D-4068-B9BC-A10793A3C2FE}" type="presParOf" srcId="{839986D2-77AD-4817-9E39-DF9EE42A5216}" destId="{A5C77D20-06E2-4C79-895B-0F92E591D5B9}" srcOrd="0" destOrd="0" presId="urn:microsoft.com/office/officeart/2005/8/layout/pyramid1"/>
    <dgm:cxn modelId="{9189D234-901F-44B7-AE45-1AF409ACDBB2}" type="presParOf" srcId="{839986D2-77AD-4817-9E39-DF9EE42A5216}" destId="{40E99C02-7E9B-4411-AF99-8071644BD6DE}" srcOrd="1" destOrd="0" presId="urn:microsoft.com/office/officeart/2005/8/layout/pyramid1"/>
    <dgm:cxn modelId="{D40206E5-FB1C-440A-BE14-8FD308D727AE}" type="presParOf" srcId="{4F5D02CF-3CF5-44A2-A563-DCD65D4D3E67}" destId="{8C88A5B5-9387-4CF0-A380-B0A2229EDFB5}" srcOrd="2" destOrd="0" presId="urn:microsoft.com/office/officeart/2005/8/layout/pyramid1"/>
    <dgm:cxn modelId="{943E96A8-FDA0-4D04-9749-C9F6792C4C9C}" type="presParOf" srcId="{8C88A5B5-9387-4CF0-A380-B0A2229EDFB5}" destId="{1F824B0A-1A2C-43E0-96E8-6240E23DC4B0}" srcOrd="0" destOrd="0" presId="urn:microsoft.com/office/officeart/2005/8/layout/pyramid1"/>
    <dgm:cxn modelId="{50A077CA-B1C6-4F98-B323-02C5B0DC1C1A}" type="presParOf" srcId="{8C88A5B5-9387-4CF0-A380-B0A2229EDFB5}" destId="{DB40E345-E200-451C-9DC2-AA74A437EDB3}" srcOrd="1" destOrd="0" presId="urn:microsoft.com/office/officeart/2005/8/layout/pyramid1"/>
    <dgm:cxn modelId="{C447C16A-69D5-49ED-8D9C-18A675381612}" type="presParOf" srcId="{4F5D02CF-3CF5-44A2-A563-DCD65D4D3E67}" destId="{BBEF2619-5DA4-4D0E-AC77-B64B6A259B0B}" srcOrd="3" destOrd="0" presId="urn:microsoft.com/office/officeart/2005/8/layout/pyramid1"/>
    <dgm:cxn modelId="{67536CFC-F943-4008-9925-717F4022112C}" type="presParOf" srcId="{BBEF2619-5DA4-4D0E-AC77-B64B6A259B0B}" destId="{42B8477F-4EB6-414D-9E3D-9104E7D0550E}" srcOrd="0" destOrd="0" presId="urn:microsoft.com/office/officeart/2005/8/layout/pyramid1"/>
    <dgm:cxn modelId="{04AD219A-379F-49DB-B27E-171EB14118F9}" type="presParOf" srcId="{BBEF2619-5DA4-4D0E-AC77-B64B6A259B0B}" destId="{298E174E-D034-487C-9082-521BD38671F9}" srcOrd="1" destOrd="0" presId="urn:microsoft.com/office/officeart/2005/8/layout/pyramid1"/>
    <dgm:cxn modelId="{518F754C-6638-403B-92D4-A06A7AB681B3}" type="presParOf" srcId="{4F5D02CF-3CF5-44A2-A563-DCD65D4D3E67}" destId="{FC8AC785-D7A9-4F12-A1C2-BDA1EC7F058B}" srcOrd="4" destOrd="0" presId="urn:microsoft.com/office/officeart/2005/8/layout/pyramid1"/>
    <dgm:cxn modelId="{596B6653-E98C-4FCF-B24F-914F17D39355}" type="presParOf" srcId="{FC8AC785-D7A9-4F12-A1C2-BDA1EC7F058B}" destId="{B25F52DB-F579-4F4F-90F9-3BF6E9620AE7}" srcOrd="0" destOrd="0" presId="urn:microsoft.com/office/officeart/2005/8/layout/pyramid1"/>
    <dgm:cxn modelId="{9E58011E-C891-47F4-99F1-1A5AC9E0674A}" type="presParOf" srcId="{FC8AC785-D7A9-4F12-A1C2-BDA1EC7F058B}" destId="{9698CFA1-1BF2-4E28-A3C6-5E5EE405BDFD}" srcOrd="1" destOrd="0" presId="urn:microsoft.com/office/officeart/2005/8/layout/pyramid1"/>
    <dgm:cxn modelId="{24FCBD73-EF41-4580-8193-A689ED0751C1}" type="presParOf" srcId="{4F5D02CF-3CF5-44A2-A563-DCD65D4D3E67}" destId="{356244EE-E379-4A6C-A694-71365CC8528F}" srcOrd="5" destOrd="0" presId="urn:microsoft.com/office/officeart/2005/8/layout/pyramid1"/>
    <dgm:cxn modelId="{50D137F2-6D87-4FAD-A40B-951FA5A1E2E3}" type="presParOf" srcId="{356244EE-E379-4A6C-A694-71365CC8528F}" destId="{D4835712-5798-49AD-A507-A134366F40E2}" srcOrd="0" destOrd="0" presId="urn:microsoft.com/office/officeart/2005/8/layout/pyramid1"/>
    <dgm:cxn modelId="{59BFB41E-68D3-4308-AA14-E266BE459A5D}"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9BAC251E-844A-4B05-A6A4-8048DBC72816}" type="presOf" srcId="{51C7D3D7-4925-45D8-B8D3-0C150FD69673}" destId="{A5C77D20-06E2-4C79-895B-0F92E591D5B9}" srcOrd="0" destOrd="0" presId="urn:microsoft.com/office/officeart/2005/8/layout/pyramid1"/>
    <dgm:cxn modelId="{40292860-D9D7-4923-B846-B8FCE0488C04}" type="presOf" srcId="{2631C2D7-B020-42D6-800B-861020C68D51}" destId="{80A5B6DF-C006-4EEB-B968-076524FAB5F7}" srcOrd="1" destOrd="0" presId="urn:microsoft.com/office/officeart/2005/8/layout/pyramid1"/>
    <dgm:cxn modelId="{2137E27C-5DFD-433E-9E70-058FC599F4B5}" type="presOf" srcId="{DA087C53-32AE-47ED-B2D3-E4BE3C5533BE}" destId="{2560D2E1-7919-4A46-A18B-72F6A4D80F8E}"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A901BB6C-69BD-4918-8B00-CE990C4DE9D0}" type="presOf" srcId="{C4D11AF6-BEEF-47D2-B0BF-7BF8350CA01D}" destId="{4F5D02CF-3CF5-44A2-A563-DCD65D4D3E67}" srcOrd="0" destOrd="0" presId="urn:microsoft.com/office/officeart/2005/8/layout/pyramid1"/>
    <dgm:cxn modelId="{30266F5A-8095-4C77-AA59-658CCFE00D5D}" type="presOf" srcId="{588F9E15-1A89-44F7-8B95-FDAC0F5AFE8B}" destId="{B25F52DB-F579-4F4F-90F9-3BF6E9620AE7}" srcOrd="0" destOrd="0" presId="urn:microsoft.com/office/officeart/2005/8/layout/pyramid1"/>
    <dgm:cxn modelId="{5DFB8246-D9FB-464B-8877-CC8815D5D828}" type="presOf" srcId="{51C7D3D7-4925-45D8-B8D3-0C150FD69673}" destId="{40E99C02-7E9B-4411-AF99-8071644BD6DE}" srcOrd="1" destOrd="0" presId="urn:microsoft.com/office/officeart/2005/8/layout/pyramid1"/>
    <dgm:cxn modelId="{C19725E0-DE7A-4D18-BC2E-BBB1F1FC96F8}" type="presOf" srcId="{BA8C25EA-9161-4062-A752-4670AE437685}" destId="{4705D800-ADFC-46E6-96E2-49CE6FC25680}" srcOrd="0" destOrd="0" presId="urn:microsoft.com/office/officeart/2005/8/layout/pyramid1"/>
    <dgm:cxn modelId="{865B7772-ADDC-4C4D-AD4F-E192114AC995}" type="presOf" srcId="{2631C2D7-B020-42D6-800B-861020C68D51}" destId="{53E671AC-F892-438B-8F58-35826807C071}"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44CC23AB-D6B2-4D43-9AD8-9806BC4CCAB1}" type="presOf" srcId="{DA087C53-32AE-47ED-B2D3-E4BE3C5533BE}" destId="{60A0C1E8-05F0-445E-956B-765A20CD26F8}" srcOrd="1" destOrd="0" presId="urn:microsoft.com/office/officeart/2005/8/layout/pyramid1"/>
    <dgm:cxn modelId="{2FF70115-C715-41D0-9164-7317CDF5D7B3}" type="presOf" srcId="{BC796A79-57EA-4267-8E01-45A11E22516F}" destId="{42B8477F-4EB6-414D-9E3D-9104E7D0550E}"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97B50B44-CEBF-4E9D-B266-780E24A3FD35}" type="presOf" srcId="{588F9E15-1A89-44F7-8B95-FDAC0F5AFE8B}" destId="{9698CFA1-1BF2-4E28-A3C6-5E5EE405BDFD}" srcOrd="1" destOrd="0" presId="urn:microsoft.com/office/officeart/2005/8/layout/pyramid1"/>
    <dgm:cxn modelId="{1012B41A-3241-4786-B56D-77CC0E9F8D97}" type="presOf" srcId="{BC796A79-57EA-4267-8E01-45A11E22516F}" destId="{298E174E-D034-487C-9082-521BD38671F9}" srcOrd="1" destOrd="0" presId="urn:microsoft.com/office/officeart/2005/8/layout/pyramid1"/>
    <dgm:cxn modelId="{818F40F1-1DEA-44BB-B504-69A12CE1A20C}" type="presOf" srcId="{BA8C25EA-9161-4062-A752-4670AE437685}" destId="{86056DB3-A1DF-48A7-91D0-0316C9925D12}"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7D412813-DA9C-4351-A23D-9E800F442863}" type="presParOf" srcId="{4F5D02CF-3CF5-44A2-A563-DCD65D4D3E67}" destId="{6FA1F2A3-1448-4063-813E-1D65F58FE4AE}" srcOrd="0" destOrd="0" presId="urn:microsoft.com/office/officeart/2005/8/layout/pyramid1"/>
    <dgm:cxn modelId="{C0DC6B6C-74CA-4F5E-A5B3-CE7AB329313F}" type="presParOf" srcId="{6FA1F2A3-1448-4063-813E-1D65F58FE4AE}" destId="{53E671AC-F892-438B-8F58-35826807C071}" srcOrd="0" destOrd="0" presId="urn:microsoft.com/office/officeart/2005/8/layout/pyramid1"/>
    <dgm:cxn modelId="{630DC4A8-D251-4611-A61F-985B8629EC10}" type="presParOf" srcId="{6FA1F2A3-1448-4063-813E-1D65F58FE4AE}" destId="{80A5B6DF-C006-4EEB-B968-076524FAB5F7}" srcOrd="1" destOrd="0" presId="urn:microsoft.com/office/officeart/2005/8/layout/pyramid1"/>
    <dgm:cxn modelId="{E7C56026-4782-4EC2-A20A-59DFA93265D7}" type="presParOf" srcId="{4F5D02CF-3CF5-44A2-A563-DCD65D4D3E67}" destId="{839986D2-77AD-4817-9E39-DF9EE42A5216}" srcOrd="1" destOrd="0" presId="urn:microsoft.com/office/officeart/2005/8/layout/pyramid1"/>
    <dgm:cxn modelId="{708F3DEF-4B83-41E7-B931-FF773F8D411F}" type="presParOf" srcId="{839986D2-77AD-4817-9E39-DF9EE42A5216}" destId="{A5C77D20-06E2-4C79-895B-0F92E591D5B9}" srcOrd="0" destOrd="0" presId="urn:microsoft.com/office/officeart/2005/8/layout/pyramid1"/>
    <dgm:cxn modelId="{FC593291-F637-4879-8E21-177C2483F669}" type="presParOf" srcId="{839986D2-77AD-4817-9E39-DF9EE42A5216}" destId="{40E99C02-7E9B-4411-AF99-8071644BD6DE}" srcOrd="1" destOrd="0" presId="urn:microsoft.com/office/officeart/2005/8/layout/pyramid1"/>
    <dgm:cxn modelId="{1ECA514C-6058-469A-99D4-0E7FF7D3A266}" type="presParOf" srcId="{4F5D02CF-3CF5-44A2-A563-DCD65D4D3E67}" destId="{41DAD879-BD0A-46A2-B12B-B2090BDC3BB5}" srcOrd="2" destOrd="0" presId="urn:microsoft.com/office/officeart/2005/8/layout/pyramid1"/>
    <dgm:cxn modelId="{8E907D51-744F-4B9B-B48F-08615B1974C3}" type="presParOf" srcId="{41DAD879-BD0A-46A2-B12B-B2090BDC3BB5}" destId="{2560D2E1-7919-4A46-A18B-72F6A4D80F8E}" srcOrd="0" destOrd="0" presId="urn:microsoft.com/office/officeart/2005/8/layout/pyramid1"/>
    <dgm:cxn modelId="{F67E6FC7-1AC4-4BF6-A611-829DCECC4EC0}" type="presParOf" srcId="{41DAD879-BD0A-46A2-B12B-B2090BDC3BB5}" destId="{60A0C1E8-05F0-445E-956B-765A20CD26F8}" srcOrd="1" destOrd="0" presId="urn:microsoft.com/office/officeart/2005/8/layout/pyramid1"/>
    <dgm:cxn modelId="{10E2061E-B647-442A-8157-6FF493E4937A}" type="presParOf" srcId="{4F5D02CF-3CF5-44A2-A563-DCD65D4D3E67}" destId="{BBEF2619-5DA4-4D0E-AC77-B64B6A259B0B}" srcOrd="3" destOrd="0" presId="urn:microsoft.com/office/officeart/2005/8/layout/pyramid1"/>
    <dgm:cxn modelId="{DDD1564C-07BC-427B-969C-DC7AD03B5122}" type="presParOf" srcId="{BBEF2619-5DA4-4D0E-AC77-B64B6A259B0B}" destId="{42B8477F-4EB6-414D-9E3D-9104E7D0550E}" srcOrd="0" destOrd="0" presId="urn:microsoft.com/office/officeart/2005/8/layout/pyramid1"/>
    <dgm:cxn modelId="{A771A423-4FE0-4020-860C-13E1D9DA68E6}" type="presParOf" srcId="{BBEF2619-5DA4-4D0E-AC77-B64B6A259B0B}" destId="{298E174E-D034-487C-9082-521BD38671F9}" srcOrd="1" destOrd="0" presId="urn:microsoft.com/office/officeart/2005/8/layout/pyramid1"/>
    <dgm:cxn modelId="{F351C932-3C99-4947-AD6A-1D6B250EEF20}" type="presParOf" srcId="{4F5D02CF-3CF5-44A2-A563-DCD65D4D3E67}" destId="{FC8AC785-D7A9-4F12-A1C2-BDA1EC7F058B}" srcOrd="4" destOrd="0" presId="urn:microsoft.com/office/officeart/2005/8/layout/pyramid1"/>
    <dgm:cxn modelId="{64CBAC96-2C48-424A-8692-B9C0C2D3202F}" type="presParOf" srcId="{FC8AC785-D7A9-4F12-A1C2-BDA1EC7F058B}" destId="{B25F52DB-F579-4F4F-90F9-3BF6E9620AE7}" srcOrd="0" destOrd="0" presId="urn:microsoft.com/office/officeart/2005/8/layout/pyramid1"/>
    <dgm:cxn modelId="{2087797A-9BF1-46A7-AA88-CAAD9B2C255E}" type="presParOf" srcId="{FC8AC785-D7A9-4F12-A1C2-BDA1EC7F058B}" destId="{9698CFA1-1BF2-4E28-A3C6-5E5EE405BDFD}" srcOrd="1" destOrd="0" presId="urn:microsoft.com/office/officeart/2005/8/layout/pyramid1"/>
    <dgm:cxn modelId="{2729BEBE-8C3C-4485-B0E0-4D71A69E96A8}" type="presParOf" srcId="{4F5D02CF-3CF5-44A2-A563-DCD65D4D3E67}" destId="{72790EC6-AF40-495D-BBAD-C605356E4EB9}" srcOrd="5" destOrd="0" presId="urn:microsoft.com/office/officeart/2005/8/layout/pyramid1"/>
    <dgm:cxn modelId="{55D6EF14-A2BB-4A7F-9C68-5BA84B2ABFC6}" type="presParOf" srcId="{72790EC6-AF40-495D-BBAD-C605356E4EB9}" destId="{4705D800-ADFC-46E6-96E2-49CE6FC25680}" srcOrd="0" destOrd="0" presId="urn:microsoft.com/office/officeart/2005/8/layout/pyramid1"/>
    <dgm:cxn modelId="{23F49BFD-6D5C-40B1-B522-05230D6EF356}"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95DF0E50-4111-4622-8C58-203A65F95E49}" type="presOf" srcId="{C4D11AF6-BEEF-47D2-B0BF-7BF8350CA01D}" destId="{4F5D02CF-3CF5-44A2-A563-DCD65D4D3E67}" srcOrd="0" destOrd="0" presId="urn:microsoft.com/office/officeart/2005/8/layout/pyramid1"/>
    <dgm:cxn modelId="{88070E3B-6375-4642-8547-B2A8309829C4}" type="presOf" srcId="{51C7D3D7-4925-45D8-B8D3-0C150FD69673}" destId="{A5C77D20-06E2-4C79-895B-0F92E591D5B9}"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0A3AEBB5-38E3-4811-A44F-524516C38AD6}" type="presOf" srcId="{143ADFEE-E716-41FF-9A7E-C4C1C2BAA45E}" destId="{D4835712-5798-49AD-A507-A134366F40E2}" srcOrd="0" destOrd="0" presId="urn:microsoft.com/office/officeart/2005/8/layout/pyramid1"/>
    <dgm:cxn modelId="{05EBF7D7-711C-41A2-B6D6-2F027821B68A}" type="presOf" srcId="{51C7D3D7-4925-45D8-B8D3-0C150FD69673}" destId="{40E99C02-7E9B-4411-AF99-8071644BD6DE}" srcOrd="1" destOrd="0" presId="urn:microsoft.com/office/officeart/2005/8/layout/pyramid1"/>
    <dgm:cxn modelId="{D7D0D579-C20E-468F-9ECB-AD1789BD47F0}" type="presOf" srcId="{2631C2D7-B020-42D6-800B-861020C68D51}" destId="{80A5B6DF-C006-4EEB-B968-076524FAB5F7}" srcOrd="1" destOrd="0" presId="urn:microsoft.com/office/officeart/2005/8/layout/pyramid1"/>
    <dgm:cxn modelId="{E58A94CA-9F14-4E19-8949-EEF80E974544}" type="presOf" srcId="{027A9672-A6F8-43C1-BDF9-0AF62E4310B5}" destId="{1F824B0A-1A2C-43E0-96E8-6240E23DC4B0}" srcOrd="0" destOrd="0" presId="urn:microsoft.com/office/officeart/2005/8/layout/pyramid1"/>
    <dgm:cxn modelId="{37781BAB-4458-45DB-8244-34EA4F32F72E}" type="presOf" srcId="{BC796A79-57EA-4267-8E01-45A11E22516F}" destId="{42B8477F-4EB6-414D-9E3D-9104E7D0550E}" srcOrd="0" destOrd="0" presId="urn:microsoft.com/office/officeart/2005/8/layout/pyramid1"/>
    <dgm:cxn modelId="{7448DE23-1B7A-47DA-874B-6F33C30262ED}" type="presOf" srcId="{588F9E15-1A89-44F7-8B95-FDAC0F5AFE8B}" destId="{B25F52DB-F579-4F4F-90F9-3BF6E9620AE7}" srcOrd="0" destOrd="0" presId="urn:microsoft.com/office/officeart/2005/8/layout/pyramid1"/>
    <dgm:cxn modelId="{14803C28-D678-4D1A-B5BA-B977FB15770B}" type="presOf" srcId="{143ADFEE-E716-41FF-9A7E-C4C1C2BAA45E}" destId="{11CA3191-8005-40B5-89C9-FFEA85011F2B}"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D29E2454-C4A1-4AE4-A7D5-64502CF58792}" srcId="{C4D11AF6-BEEF-47D2-B0BF-7BF8350CA01D}" destId="{027A9672-A6F8-43C1-BDF9-0AF62E4310B5}" srcOrd="2" destOrd="0" parTransId="{30BB8756-7C97-4D05-A03B-B0125E12E354}" sibTransId="{9BBE3EBD-3CC9-4ACA-BDB5-CFBD73ACEE9C}"/>
    <dgm:cxn modelId="{A4D610E7-545C-40DE-A9A3-EA834013388F}" srcId="{C4D11AF6-BEEF-47D2-B0BF-7BF8350CA01D}" destId="{51C7D3D7-4925-45D8-B8D3-0C150FD69673}" srcOrd="1" destOrd="0" parTransId="{5321564D-7A44-49A3-B929-8D33B10CCF9A}" sibTransId="{12A6DC1B-B9C0-44B2-A4C7-0CBEDB72FC49}"/>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0590862C-507A-4D22-958E-DD9049DC34D7}" type="presOf" srcId="{2631C2D7-B020-42D6-800B-861020C68D51}" destId="{53E671AC-F892-438B-8F58-35826807C071}" srcOrd="0" destOrd="0" presId="urn:microsoft.com/office/officeart/2005/8/layout/pyramid1"/>
    <dgm:cxn modelId="{56B83933-F78B-4B44-9559-4915C1D38B25}" type="presOf" srcId="{BC796A79-57EA-4267-8E01-45A11E22516F}" destId="{298E174E-D034-487C-9082-521BD38671F9}" srcOrd="1" destOrd="0" presId="urn:microsoft.com/office/officeart/2005/8/layout/pyramid1"/>
    <dgm:cxn modelId="{94B3E6E6-1E1C-446F-9E08-D3C484A26E76}" type="presOf" srcId="{027A9672-A6F8-43C1-BDF9-0AF62E4310B5}" destId="{DB40E345-E200-451C-9DC2-AA74A437EDB3}" srcOrd="1" destOrd="0" presId="urn:microsoft.com/office/officeart/2005/8/layout/pyramid1"/>
    <dgm:cxn modelId="{9321C631-04C9-445B-9B3C-491F8B7D5775}" type="presOf" srcId="{588F9E15-1A89-44F7-8B95-FDAC0F5AFE8B}" destId="{9698CFA1-1BF2-4E28-A3C6-5E5EE405BDFD}" srcOrd="1" destOrd="0" presId="urn:microsoft.com/office/officeart/2005/8/layout/pyramid1"/>
    <dgm:cxn modelId="{AA22B144-E072-4371-A716-C2AD6E4ECA33}" type="presParOf" srcId="{4F5D02CF-3CF5-44A2-A563-DCD65D4D3E67}" destId="{6FA1F2A3-1448-4063-813E-1D65F58FE4AE}" srcOrd="0" destOrd="0" presId="urn:microsoft.com/office/officeart/2005/8/layout/pyramid1"/>
    <dgm:cxn modelId="{B90B49FC-C775-4675-8A49-100DB4AA7E9B}" type="presParOf" srcId="{6FA1F2A3-1448-4063-813E-1D65F58FE4AE}" destId="{53E671AC-F892-438B-8F58-35826807C071}" srcOrd="0" destOrd="0" presId="urn:microsoft.com/office/officeart/2005/8/layout/pyramid1"/>
    <dgm:cxn modelId="{CA5DA81A-5B6D-4E48-8799-9026E5A6DB9E}" type="presParOf" srcId="{6FA1F2A3-1448-4063-813E-1D65F58FE4AE}" destId="{80A5B6DF-C006-4EEB-B968-076524FAB5F7}" srcOrd="1" destOrd="0" presId="urn:microsoft.com/office/officeart/2005/8/layout/pyramid1"/>
    <dgm:cxn modelId="{E1BB65E1-A715-4FFB-8E15-BC285F5BD2BC}" type="presParOf" srcId="{4F5D02CF-3CF5-44A2-A563-DCD65D4D3E67}" destId="{839986D2-77AD-4817-9E39-DF9EE42A5216}" srcOrd="1" destOrd="0" presId="urn:microsoft.com/office/officeart/2005/8/layout/pyramid1"/>
    <dgm:cxn modelId="{982BD6FB-3F6E-4A49-977E-8DDD8A17496A}" type="presParOf" srcId="{839986D2-77AD-4817-9E39-DF9EE42A5216}" destId="{A5C77D20-06E2-4C79-895B-0F92E591D5B9}" srcOrd="0" destOrd="0" presId="urn:microsoft.com/office/officeart/2005/8/layout/pyramid1"/>
    <dgm:cxn modelId="{633CCE74-E9A4-4D4F-ABBD-0D6FEAC3C9F1}" type="presParOf" srcId="{839986D2-77AD-4817-9E39-DF9EE42A5216}" destId="{40E99C02-7E9B-4411-AF99-8071644BD6DE}" srcOrd="1" destOrd="0" presId="urn:microsoft.com/office/officeart/2005/8/layout/pyramid1"/>
    <dgm:cxn modelId="{E9BF5223-0265-48BE-A069-401E3C74F5EC}" type="presParOf" srcId="{4F5D02CF-3CF5-44A2-A563-DCD65D4D3E67}" destId="{8C88A5B5-9387-4CF0-A380-B0A2229EDFB5}" srcOrd="2" destOrd="0" presId="urn:microsoft.com/office/officeart/2005/8/layout/pyramid1"/>
    <dgm:cxn modelId="{673FEA4A-6A16-43F2-BA85-925FB644D6BB}" type="presParOf" srcId="{8C88A5B5-9387-4CF0-A380-B0A2229EDFB5}" destId="{1F824B0A-1A2C-43E0-96E8-6240E23DC4B0}" srcOrd="0" destOrd="0" presId="urn:microsoft.com/office/officeart/2005/8/layout/pyramid1"/>
    <dgm:cxn modelId="{8BEA9E2F-E002-4E0E-93DE-6A87400389ED}" type="presParOf" srcId="{8C88A5B5-9387-4CF0-A380-B0A2229EDFB5}" destId="{DB40E345-E200-451C-9DC2-AA74A437EDB3}" srcOrd="1" destOrd="0" presId="urn:microsoft.com/office/officeart/2005/8/layout/pyramid1"/>
    <dgm:cxn modelId="{138C00ED-4E94-4816-8D76-8342CBB1913D}" type="presParOf" srcId="{4F5D02CF-3CF5-44A2-A563-DCD65D4D3E67}" destId="{BBEF2619-5DA4-4D0E-AC77-B64B6A259B0B}" srcOrd="3" destOrd="0" presId="urn:microsoft.com/office/officeart/2005/8/layout/pyramid1"/>
    <dgm:cxn modelId="{D15E6508-F09C-4C1A-A877-413505FEAD93}" type="presParOf" srcId="{BBEF2619-5DA4-4D0E-AC77-B64B6A259B0B}" destId="{42B8477F-4EB6-414D-9E3D-9104E7D0550E}" srcOrd="0" destOrd="0" presId="urn:microsoft.com/office/officeart/2005/8/layout/pyramid1"/>
    <dgm:cxn modelId="{A42CC058-6073-49FB-A267-C4C98D22CDB0}" type="presParOf" srcId="{BBEF2619-5DA4-4D0E-AC77-B64B6A259B0B}" destId="{298E174E-D034-487C-9082-521BD38671F9}" srcOrd="1" destOrd="0" presId="urn:microsoft.com/office/officeart/2005/8/layout/pyramid1"/>
    <dgm:cxn modelId="{F634B9E8-96D4-4C86-A37C-3CC458FD44C0}" type="presParOf" srcId="{4F5D02CF-3CF5-44A2-A563-DCD65D4D3E67}" destId="{FC8AC785-D7A9-4F12-A1C2-BDA1EC7F058B}" srcOrd="4" destOrd="0" presId="urn:microsoft.com/office/officeart/2005/8/layout/pyramid1"/>
    <dgm:cxn modelId="{A2A086C4-F3F2-48E4-8C31-425F98A44134}" type="presParOf" srcId="{FC8AC785-D7A9-4F12-A1C2-BDA1EC7F058B}" destId="{B25F52DB-F579-4F4F-90F9-3BF6E9620AE7}" srcOrd="0" destOrd="0" presId="urn:microsoft.com/office/officeart/2005/8/layout/pyramid1"/>
    <dgm:cxn modelId="{0567B369-79AC-41BE-8A9B-9ED995A39E93}" type="presParOf" srcId="{FC8AC785-D7A9-4F12-A1C2-BDA1EC7F058B}" destId="{9698CFA1-1BF2-4E28-A3C6-5E5EE405BDFD}" srcOrd="1" destOrd="0" presId="urn:microsoft.com/office/officeart/2005/8/layout/pyramid1"/>
    <dgm:cxn modelId="{C13A96CE-9577-42CA-BE71-5106CE171A04}" type="presParOf" srcId="{4F5D02CF-3CF5-44A2-A563-DCD65D4D3E67}" destId="{356244EE-E379-4A6C-A694-71365CC8528F}" srcOrd="5" destOrd="0" presId="urn:microsoft.com/office/officeart/2005/8/layout/pyramid1"/>
    <dgm:cxn modelId="{6757B5CE-C748-4D9B-BC14-769828B02EDF}" type="presParOf" srcId="{356244EE-E379-4A6C-A694-71365CC8528F}" destId="{D4835712-5798-49AD-A507-A134366F40E2}" srcOrd="0" destOrd="0" presId="urn:microsoft.com/office/officeart/2005/8/layout/pyramid1"/>
    <dgm:cxn modelId="{4DA0945E-10F0-42C7-AA99-7FCCF7AD1BBA}"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AF46987-535A-4F59-9436-13464FB59C61}">
      <dgm:prSet/>
      <dgm:spPr/>
      <dgm:t>
        <a:bodyPr/>
        <a:lstStyle/>
        <a:p>
          <a:pPr rtl="1"/>
          <a:r>
            <a:rPr lang="fa-IR" dirty="0" smtClean="0">
              <a:cs typeface="B Nazanin" panose="00000400000000000000" pitchFamily="2" charset="-78"/>
            </a:rPr>
            <a:t>سمینار اجباری، دروس تئوری (درجه 3) یا  لیسانس تربیت بدنی یا مدرک مربیگری یکی از رشته¬های ورزشی</a:t>
          </a:r>
          <a:endParaRPr lang="en-US" dirty="0"/>
        </a:p>
      </dgm:t>
    </dgm:pt>
    <dgm:pt modelId="{7456D9B1-7FF8-46F2-B4A3-9E75E019E7F0}" type="parTrans" cxnId="{9C549E0F-1B6A-4C03-A12D-DE663C126023}">
      <dgm:prSet/>
      <dgm:spPr/>
    </dgm:pt>
    <dgm:pt modelId="{995D1994-50F0-4DA1-A8E2-AACDDCA08F9D}" type="sibTrans" cxnId="{9C549E0F-1B6A-4C03-A12D-DE663C126023}">
      <dgm:prSet/>
      <dgm:spPr/>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11C6B028-B201-4960-9CCB-351D05CF3F09}" type="presOf" srcId="{BA8C25EA-9161-4062-A752-4670AE437685}" destId="{86056DB3-A1DF-48A7-91D0-0316C9925D12}" srcOrd="1" destOrd="0" presId="urn:microsoft.com/office/officeart/2005/8/layout/pyramid1"/>
    <dgm:cxn modelId="{AA04B197-7683-413D-B155-5EE1DA46DFFF}" type="presOf" srcId="{EAF46987-535A-4F59-9436-13464FB59C61}" destId="{9261FFC9-A05B-4A00-8072-EAD0BD165664}"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AC059AA2-3D5F-4B1B-96F0-0C32C13BFFAF}" type="presOf" srcId="{2631C2D7-B020-42D6-800B-861020C68D51}" destId="{80A5B6DF-C006-4EEB-B968-076524FAB5F7}" srcOrd="1" destOrd="0" presId="urn:microsoft.com/office/officeart/2005/8/layout/pyramid1"/>
    <dgm:cxn modelId="{ED4638E5-6DD3-4090-8BA2-B6BFDB432497}" type="presOf" srcId="{51C7D3D7-4925-45D8-B8D3-0C150FD69673}" destId="{A5C77D20-06E2-4C79-895B-0F92E591D5B9}" srcOrd="0" destOrd="0" presId="urn:microsoft.com/office/officeart/2005/8/layout/pyramid1"/>
    <dgm:cxn modelId="{C2D37584-E204-4664-B095-28FC3782BE7A}" type="presOf" srcId="{DA087C53-32AE-47ED-B2D3-E4BE3C5533BE}" destId="{60A0C1E8-05F0-445E-956B-765A20CD26F8}" srcOrd="1" destOrd="0" presId="urn:microsoft.com/office/officeart/2005/8/layout/pyramid1"/>
    <dgm:cxn modelId="{869D3DBD-FA05-4EF0-8FA4-B0BC8F93F625}"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068F03EA-19F4-4CBF-8172-E504F3B4B5A1}" type="presOf" srcId="{BA8C25EA-9161-4062-A752-4670AE437685}" destId="{4705D800-ADFC-46E6-96E2-49CE6FC25680}" srcOrd="0" destOrd="0" presId="urn:microsoft.com/office/officeart/2005/8/layout/pyramid1"/>
    <dgm:cxn modelId="{BE27719A-728A-4606-A665-07847D3E2769}" type="presOf" srcId="{51C7D3D7-4925-45D8-B8D3-0C150FD69673}" destId="{40E99C02-7E9B-4411-AF99-8071644BD6DE}"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82D76647-30D4-49C6-A046-062C6D8046C5}" type="presOf" srcId="{BC796A79-57EA-4267-8E01-45A11E22516F}" destId="{42B8477F-4EB6-414D-9E3D-9104E7D0550E}" srcOrd="0" destOrd="0" presId="urn:microsoft.com/office/officeart/2005/8/layout/pyramid1"/>
    <dgm:cxn modelId="{866E7276-57BB-4075-A4CA-286849C68949}" type="presOf" srcId="{DA087C53-32AE-47ED-B2D3-E4BE3C5533BE}" destId="{2560D2E1-7919-4A46-A18B-72F6A4D80F8E}" srcOrd="0" destOrd="0" presId="urn:microsoft.com/office/officeart/2005/8/layout/pyramid1"/>
    <dgm:cxn modelId="{9C549E0F-1B6A-4C03-A12D-DE663C126023}" srcId="{BA8C25EA-9161-4062-A752-4670AE437685}" destId="{EAF46987-535A-4F59-9436-13464FB59C61}" srcOrd="0" destOrd="0" parTransId="{7456D9B1-7FF8-46F2-B4A3-9E75E019E7F0}" sibTransId="{995D1994-50F0-4DA1-A8E2-AACDDCA08F9D}"/>
    <dgm:cxn modelId="{BCB0859A-10C5-4F41-9649-503CAB563266}" type="presOf" srcId="{2631C2D7-B020-42D6-800B-861020C68D51}" destId="{53E671AC-F892-438B-8F58-35826807C071}" srcOrd="0" destOrd="0" presId="urn:microsoft.com/office/officeart/2005/8/layout/pyramid1"/>
    <dgm:cxn modelId="{D5FC972B-4093-4AA4-90DB-5576910F68BF}" type="presOf" srcId="{C4D11AF6-BEEF-47D2-B0BF-7BF8350CA01D}" destId="{4F5D02CF-3CF5-44A2-A563-DCD65D4D3E6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B4D74440-E31D-449F-9BCE-03E2A9374F27}" type="presOf" srcId="{BC796A79-57EA-4267-8E01-45A11E22516F}" destId="{298E174E-D034-487C-9082-521BD38671F9}" srcOrd="1" destOrd="0" presId="urn:microsoft.com/office/officeart/2005/8/layout/pyramid1"/>
    <dgm:cxn modelId="{CB0249FC-65B1-4121-A8F2-7EA64EEDBC84}" type="presOf" srcId="{EAF46987-535A-4F59-9436-13464FB59C61}" destId="{EB8EA5E0-A2ED-471C-AC1D-BF22FA1B1CBC}" srcOrd="1" destOrd="0" presId="urn:microsoft.com/office/officeart/2005/8/layout/pyramid1"/>
    <dgm:cxn modelId="{B5664B1B-AA9B-403F-AA19-D65AACD1E82D}" type="presOf" srcId="{588F9E15-1A89-44F7-8B95-FDAC0F5AFE8B}" destId="{B25F52DB-F579-4F4F-90F9-3BF6E9620AE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9B884DFF-DB7C-48B3-A8A7-B7190DFA87A1}" type="presParOf" srcId="{4F5D02CF-3CF5-44A2-A563-DCD65D4D3E67}" destId="{6FA1F2A3-1448-4063-813E-1D65F58FE4AE}" srcOrd="0" destOrd="0" presId="urn:microsoft.com/office/officeart/2005/8/layout/pyramid1"/>
    <dgm:cxn modelId="{B1EE24B5-173E-48D4-A75E-B60C46FF1202}" type="presParOf" srcId="{6FA1F2A3-1448-4063-813E-1D65F58FE4AE}" destId="{53E671AC-F892-438B-8F58-35826807C071}" srcOrd="0" destOrd="0" presId="urn:microsoft.com/office/officeart/2005/8/layout/pyramid1"/>
    <dgm:cxn modelId="{FE906CE4-6C42-4ECB-BB29-66899BBEB56C}" type="presParOf" srcId="{6FA1F2A3-1448-4063-813E-1D65F58FE4AE}" destId="{80A5B6DF-C006-4EEB-B968-076524FAB5F7}" srcOrd="1" destOrd="0" presId="urn:microsoft.com/office/officeart/2005/8/layout/pyramid1"/>
    <dgm:cxn modelId="{85779765-914B-42D7-B25D-8BC141F802C0}" type="presParOf" srcId="{4F5D02CF-3CF5-44A2-A563-DCD65D4D3E67}" destId="{839986D2-77AD-4817-9E39-DF9EE42A5216}" srcOrd="1" destOrd="0" presId="urn:microsoft.com/office/officeart/2005/8/layout/pyramid1"/>
    <dgm:cxn modelId="{FE39F65F-6697-4938-9E0B-D5A4FD14663F}" type="presParOf" srcId="{839986D2-77AD-4817-9E39-DF9EE42A5216}" destId="{A5C77D20-06E2-4C79-895B-0F92E591D5B9}" srcOrd="0" destOrd="0" presId="urn:microsoft.com/office/officeart/2005/8/layout/pyramid1"/>
    <dgm:cxn modelId="{5B8919B3-C2F1-4A0A-A4FD-CF3BE8E83A1D}" type="presParOf" srcId="{839986D2-77AD-4817-9E39-DF9EE42A5216}" destId="{40E99C02-7E9B-4411-AF99-8071644BD6DE}" srcOrd="1" destOrd="0" presId="urn:microsoft.com/office/officeart/2005/8/layout/pyramid1"/>
    <dgm:cxn modelId="{58874EF1-6BB2-4638-B2A0-E419FA7FE059}" type="presParOf" srcId="{4F5D02CF-3CF5-44A2-A563-DCD65D4D3E67}" destId="{41DAD879-BD0A-46A2-B12B-B2090BDC3BB5}" srcOrd="2" destOrd="0" presId="urn:microsoft.com/office/officeart/2005/8/layout/pyramid1"/>
    <dgm:cxn modelId="{39F5388B-74C9-4173-87AA-D31C6AE987EA}" type="presParOf" srcId="{41DAD879-BD0A-46A2-B12B-B2090BDC3BB5}" destId="{2560D2E1-7919-4A46-A18B-72F6A4D80F8E}" srcOrd="0" destOrd="0" presId="urn:microsoft.com/office/officeart/2005/8/layout/pyramid1"/>
    <dgm:cxn modelId="{45BE18B9-97C7-487E-A596-611243887219}" type="presParOf" srcId="{41DAD879-BD0A-46A2-B12B-B2090BDC3BB5}" destId="{60A0C1E8-05F0-445E-956B-765A20CD26F8}" srcOrd="1" destOrd="0" presId="urn:microsoft.com/office/officeart/2005/8/layout/pyramid1"/>
    <dgm:cxn modelId="{70FCA001-C1A5-47F6-BCF7-7B5891C70D1C}" type="presParOf" srcId="{4F5D02CF-3CF5-44A2-A563-DCD65D4D3E67}" destId="{BBEF2619-5DA4-4D0E-AC77-B64B6A259B0B}" srcOrd="3" destOrd="0" presId="urn:microsoft.com/office/officeart/2005/8/layout/pyramid1"/>
    <dgm:cxn modelId="{1E7D06DD-E875-4DBC-87AC-3778F27BDD81}" type="presParOf" srcId="{BBEF2619-5DA4-4D0E-AC77-B64B6A259B0B}" destId="{42B8477F-4EB6-414D-9E3D-9104E7D0550E}" srcOrd="0" destOrd="0" presId="urn:microsoft.com/office/officeart/2005/8/layout/pyramid1"/>
    <dgm:cxn modelId="{4C656F82-40D4-4FE7-9AC4-19C83B037480}" type="presParOf" srcId="{BBEF2619-5DA4-4D0E-AC77-B64B6A259B0B}" destId="{298E174E-D034-487C-9082-521BD38671F9}" srcOrd="1" destOrd="0" presId="urn:microsoft.com/office/officeart/2005/8/layout/pyramid1"/>
    <dgm:cxn modelId="{41A06F03-D8FF-49BF-9376-0A92BCB682BC}" type="presParOf" srcId="{4F5D02CF-3CF5-44A2-A563-DCD65D4D3E67}" destId="{FC8AC785-D7A9-4F12-A1C2-BDA1EC7F058B}" srcOrd="4" destOrd="0" presId="urn:microsoft.com/office/officeart/2005/8/layout/pyramid1"/>
    <dgm:cxn modelId="{AFFC5733-A7E5-4694-BE27-3A97E821A90B}" type="presParOf" srcId="{FC8AC785-D7A9-4F12-A1C2-BDA1EC7F058B}" destId="{B25F52DB-F579-4F4F-90F9-3BF6E9620AE7}" srcOrd="0" destOrd="0" presId="urn:microsoft.com/office/officeart/2005/8/layout/pyramid1"/>
    <dgm:cxn modelId="{606530BD-1CFE-405F-9517-6DCCFC8A3FAC}" type="presParOf" srcId="{FC8AC785-D7A9-4F12-A1C2-BDA1EC7F058B}" destId="{9698CFA1-1BF2-4E28-A3C6-5E5EE405BDFD}" srcOrd="1" destOrd="0" presId="urn:microsoft.com/office/officeart/2005/8/layout/pyramid1"/>
    <dgm:cxn modelId="{BB9F7D76-195C-46E1-A2B5-65F25B5F6B57}" type="presParOf" srcId="{4F5D02CF-3CF5-44A2-A563-DCD65D4D3E67}" destId="{72790EC6-AF40-495D-BBAD-C605356E4EB9}" srcOrd="5" destOrd="0" presId="urn:microsoft.com/office/officeart/2005/8/layout/pyramid1"/>
    <dgm:cxn modelId="{73C0E159-0F02-4939-B641-C991DFFA6FAF}" type="presParOf" srcId="{72790EC6-AF40-495D-BBAD-C605356E4EB9}" destId="{9261FFC9-A05B-4A00-8072-EAD0BD165664}" srcOrd="0" destOrd="0" presId="urn:microsoft.com/office/officeart/2005/8/layout/pyramid1"/>
    <dgm:cxn modelId="{BDFC09E1-B06D-40FE-BA52-D1E65ABA0E8A}" type="presParOf" srcId="{72790EC6-AF40-495D-BBAD-C605356E4EB9}" destId="{EB8EA5E0-A2ED-471C-AC1D-BF22FA1B1CBC}" srcOrd="1" destOrd="0" presId="urn:microsoft.com/office/officeart/2005/8/layout/pyramid1"/>
    <dgm:cxn modelId="{4AA36058-003F-4906-A219-788291F8824A}" type="presParOf" srcId="{72790EC6-AF40-495D-BBAD-C605356E4EB9}" destId="{4705D800-ADFC-46E6-96E2-49CE6FC25680}" srcOrd="2" destOrd="0" presId="urn:microsoft.com/office/officeart/2005/8/layout/pyramid1"/>
    <dgm:cxn modelId="{5987D3FC-92DE-4392-8046-AF0AE8DBA3B3}"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58725101-8F5C-4CBC-BCF4-F5AC6579330B}">
      <dgm:prSet/>
      <dgm:spPr/>
      <dgm:t>
        <a:bodyPr/>
        <a:lstStyle/>
        <a:p>
          <a:pPr rtl="1"/>
          <a:r>
            <a:rPr lang="fa-IR" dirty="0" smtClean="0">
              <a:cs typeface="B Nazanin" panose="00000400000000000000" pitchFamily="2" charset="-78"/>
            </a:rPr>
            <a:t>سمینار آتش نشانان</a:t>
          </a:r>
          <a:endParaRPr lang="en-US" dirty="0">
            <a:cs typeface="B Nazanin" panose="00000400000000000000" pitchFamily="2" charset="-78"/>
          </a:endParaRPr>
        </a:p>
      </dgm:t>
    </dgm:pt>
    <dgm:pt modelId="{DA88F2C7-7902-4A34-B763-46DCF9708513}" type="parTrans" cxnId="{3B866F81-53FA-4788-9EA7-FE4B4E2BAFBF}">
      <dgm:prSet/>
      <dgm:spPr/>
      <dgm:t>
        <a:bodyPr/>
        <a:lstStyle/>
        <a:p>
          <a:endParaRPr lang="en-US"/>
        </a:p>
      </dgm:t>
    </dgm:pt>
    <dgm:pt modelId="{33CC6AD6-EDBD-4937-B2BB-5EB7DCF056C8}" type="sibTrans" cxnId="{3B866F81-53FA-4788-9EA7-FE4B4E2BAFBF}">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8BC7E458-7BFE-47C5-9589-95EFF888C12A}" type="presOf" srcId="{58725101-8F5C-4CBC-BCF4-F5AC6579330B}" destId="{5C099731-5B32-4810-8D28-7C0EA9E8ED53}" srcOrd="1" destOrd="0" presId="urn:microsoft.com/office/officeart/2005/8/layout/pyramid1"/>
    <dgm:cxn modelId="{02A68204-6E70-48E0-A00E-6EFAB39EA730}" type="presOf" srcId="{588F9E15-1A89-44F7-8B95-FDAC0F5AFE8B}" destId="{B25F52DB-F579-4F4F-90F9-3BF6E9620AE7}" srcOrd="0" destOrd="0" presId="urn:microsoft.com/office/officeart/2005/8/layout/pyramid1"/>
    <dgm:cxn modelId="{59372FFC-8BEF-44DE-B9BA-5AC7E62B6A0A}" type="presOf" srcId="{C4D11AF6-BEEF-47D2-B0BF-7BF8350CA01D}" destId="{4F5D02CF-3CF5-44A2-A563-DCD65D4D3E67}" srcOrd="0" destOrd="0" presId="urn:microsoft.com/office/officeart/2005/8/layout/pyramid1"/>
    <dgm:cxn modelId="{BF69389C-47AE-4FD2-85FE-0093DB6F1A91}" type="presOf" srcId="{143ADFEE-E716-41FF-9A7E-C4C1C2BAA45E}" destId="{11CA3191-8005-40B5-89C9-FFEA85011F2B}" srcOrd="1" destOrd="0" presId="urn:microsoft.com/office/officeart/2005/8/layout/pyramid1"/>
    <dgm:cxn modelId="{3B866F81-53FA-4788-9EA7-FE4B4E2BAFBF}" srcId="{143ADFEE-E716-41FF-9A7E-C4C1C2BAA45E}" destId="{58725101-8F5C-4CBC-BCF4-F5AC6579330B}" srcOrd="0" destOrd="0" parTransId="{DA88F2C7-7902-4A34-B763-46DCF9708513}" sibTransId="{33CC6AD6-EDBD-4937-B2BB-5EB7DCF056C8}"/>
    <dgm:cxn modelId="{CD4E2178-5E66-4D24-8114-6C70951953FE}" type="presOf" srcId="{BC796A79-57EA-4267-8E01-45A11E22516F}" destId="{42B8477F-4EB6-414D-9E3D-9104E7D0550E}" srcOrd="0" destOrd="0" presId="urn:microsoft.com/office/officeart/2005/8/layout/pyramid1"/>
    <dgm:cxn modelId="{CA958389-51FF-4B8A-B61F-161C80CBF725}" type="presOf" srcId="{BC796A79-57EA-4267-8E01-45A11E22516F}" destId="{298E174E-D034-487C-9082-521BD38671F9}" srcOrd="1" destOrd="0" presId="urn:microsoft.com/office/officeart/2005/8/layout/pyramid1"/>
    <dgm:cxn modelId="{0512B229-1EBD-4A93-B7A1-1BEC828641AF}" type="presOf" srcId="{027A9672-A6F8-43C1-BDF9-0AF62E4310B5}" destId="{DB40E345-E200-451C-9DC2-AA74A437EDB3}" srcOrd="1" destOrd="0" presId="urn:microsoft.com/office/officeart/2005/8/layout/pyramid1"/>
    <dgm:cxn modelId="{1114895C-491C-4DAE-A3C9-CD0632E848FB}" type="presOf" srcId="{58725101-8F5C-4CBC-BCF4-F5AC6579330B}" destId="{7AB7656D-5751-428D-9DA8-35BE47DB41F9}" srcOrd="0" destOrd="0" presId="urn:microsoft.com/office/officeart/2005/8/layout/pyramid1"/>
    <dgm:cxn modelId="{C88F36FD-105D-4516-97E6-EAB8F506E754}" type="presOf" srcId="{588F9E15-1A89-44F7-8B95-FDAC0F5AFE8B}" destId="{9698CFA1-1BF2-4E28-A3C6-5E5EE405BDFD}" srcOrd="1" destOrd="0" presId="urn:microsoft.com/office/officeart/2005/8/layout/pyramid1"/>
    <dgm:cxn modelId="{30A304C0-3597-4A61-BCDB-164FE1F98CE1}" type="presOf" srcId="{51C7D3D7-4925-45D8-B8D3-0C150FD69673}" destId="{40E99C02-7E9B-4411-AF99-8071644BD6DE}" srcOrd="1" destOrd="0" presId="urn:microsoft.com/office/officeart/2005/8/layout/pyramid1"/>
    <dgm:cxn modelId="{50948FE3-BA88-4B23-A0F5-4E6FAB88D145}" type="presOf" srcId="{51C7D3D7-4925-45D8-B8D3-0C150FD69673}" destId="{A5C77D20-06E2-4C79-895B-0F92E591D5B9}"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4B6CDD75-4E0A-4515-BE70-75EEDA30FA49}" type="presOf" srcId="{2631C2D7-B020-42D6-800B-861020C68D51}" destId="{80A5B6DF-C006-4EEB-B968-076524FAB5F7}" srcOrd="1" destOrd="0" presId="urn:microsoft.com/office/officeart/2005/8/layout/pyramid1"/>
    <dgm:cxn modelId="{5DD009A9-900C-4842-832D-F4BEE1252703}" type="presOf" srcId="{027A9672-A6F8-43C1-BDF9-0AF62E4310B5}" destId="{1F824B0A-1A2C-43E0-96E8-6240E23DC4B0}" srcOrd="0" destOrd="0" presId="urn:microsoft.com/office/officeart/2005/8/layout/pyramid1"/>
    <dgm:cxn modelId="{308402E5-07D3-4CC8-BA71-9BB36DF50DCE}" type="presOf" srcId="{2631C2D7-B020-42D6-800B-861020C68D51}" destId="{53E671AC-F892-438B-8F58-35826807C071}"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29D3B0DA-4A17-4D04-B7DC-0E31E8C08867}" type="presOf" srcId="{143ADFEE-E716-41FF-9A7E-C4C1C2BAA45E}" destId="{D4835712-5798-49AD-A507-A134366F40E2}"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137E4713-7EE9-411B-BA69-445B6452302A}" type="presParOf" srcId="{4F5D02CF-3CF5-44A2-A563-DCD65D4D3E67}" destId="{6FA1F2A3-1448-4063-813E-1D65F58FE4AE}" srcOrd="0" destOrd="0" presId="urn:microsoft.com/office/officeart/2005/8/layout/pyramid1"/>
    <dgm:cxn modelId="{BEB34EAE-E293-47C5-B3AE-D964531F8CFC}" type="presParOf" srcId="{6FA1F2A3-1448-4063-813E-1D65F58FE4AE}" destId="{53E671AC-F892-438B-8F58-35826807C071}" srcOrd="0" destOrd="0" presId="urn:microsoft.com/office/officeart/2005/8/layout/pyramid1"/>
    <dgm:cxn modelId="{7C69FA51-33D5-4F71-BE54-2FCBF3ED5046}" type="presParOf" srcId="{6FA1F2A3-1448-4063-813E-1D65F58FE4AE}" destId="{80A5B6DF-C006-4EEB-B968-076524FAB5F7}" srcOrd="1" destOrd="0" presId="urn:microsoft.com/office/officeart/2005/8/layout/pyramid1"/>
    <dgm:cxn modelId="{70BBC1C2-C7FC-4A95-87CE-764C082C1A5F}" type="presParOf" srcId="{4F5D02CF-3CF5-44A2-A563-DCD65D4D3E67}" destId="{839986D2-77AD-4817-9E39-DF9EE42A5216}" srcOrd="1" destOrd="0" presId="urn:microsoft.com/office/officeart/2005/8/layout/pyramid1"/>
    <dgm:cxn modelId="{6E13B6C6-6A32-4FE2-8319-60C773C6D47B}" type="presParOf" srcId="{839986D2-77AD-4817-9E39-DF9EE42A5216}" destId="{A5C77D20-06E2-4C79-895B-0F92E591D5B9}" srcOrd="0" destOrd="0" presId="urn:microsoft.com/office/officeart/2005/8/layout/pyramid1"/>
    <dgm:cxn modelId="{C3E607FE-B838-419D-AA4E-E27062794E50}" type="presParOf" srcId="{839986D2-77AD-4817-9E39-DF9EE42A5216}" destId="{40E99C02-7E9B-4411-AF99-8071644BD6DE}" srcOrd="1" destOrd="0" presId="urn:microsoft.com/office/officeart/2005/8/layout/pyramid1"/>
    <dgm:cxn modelId="{AA766FCF-6B09-4B46-A146-6257A0CD5A45}" type="presParOf" srcId="{4F5D02CF-3CF5-44A2-A563-DCD65D4D3E67}" destId="{8C88A5B5-9387-4CF0-A380-B0A2229EDFB5}" srcOrd="2" destOrd="0" presId="urn:microsoft.com/office/officeart/2005/8/layout/pyramid1"/>
    <dgm:cxn modelId="{72CF12A2-9794-4222-8590-6B699FC68792}" type="presParOf" srcId="{8C88A5B5-9387-4CF0-A380-B0A2229EDFB5}" destId="{1F824B0A-1A2C-43E0-96E8-6240E23DC4B0}" srcOrd="0" destOrd="0" presId="urn:microsoft.com/office/officeart/2005/8/layout/pyramid1"/>
    <dgm:cxn modelId="{23D651B3-5377-43FF-B8FC-10E159A8CFF7}" type="presParOf" srcId="{8C88A5B5-9387-4CF0-A380-B0A2229EDFB5}" destId="{DB40E345-E200-451C-9DC2-AA74A437EDB3}" srcOrd="1" destOrd="0" presId="urn:microsoft.com/office/officeart/2005/8/layout/pyramid1"/>
    <dgm:cxn modelId="{AC85113F-CA6B-427F-82EE-B5D5FABF74C4}" type="presParOf" srcId="{4F5D02CF-3CF5-44A2-A563-DCD65D4D3E67}" destId="{BBEF2619-5DA4-4D0E-AC77-B64B6A259B0B}" srcOrd="3" destOrd="0" presId="urn:microsoft.com/office/officeart/2005/8/layout/pyramid1"/>
    <dgm:cxn modelId="{66F6A167-E5EE-47B4-A79F-E7DD37D4EC26}" type="presParOf" srcId="{BBEF2619-5DA4-4D0E-AC77-B64B6A259B0B}" destId="{42B8477F-4EB6-414D-9E3D-9104E7D0550E}" srcOrd="0" destOrd="0" presId="urn:microsoft.com/office/officeart/2005/8/layout/pyramid1"/>
    <dgm:cxn modelId="{76CC44C4-9584-48A0-9953-AF6BE49F1C94}" type="presParOf" srcId="{BBEF2619-5DA4-4D0E-AC77-B64B6A259B0B}" destId="{298E174E-D034-487C-9082-521BD38671F9}" srcOrd="1" destOrd="0" presId="urn:microsoft.com/office/officeart/2005/8/layout/pyramid1"/>
    <dgm:cxn modelId="{028A14AD-EFAD-4B62-B9DE-18005F87F684}" type="presParOf" srcId="{4F5D02CF-3CF5-44A2-A563-DCD65D4D3E67}" destId="{FC8AC785-D7A9-4F12-A1C2-BDA1EC7F058B}" srcOrd="4" destOrd="0" presId="urn:microsoft.com/office/officeart/2005/8/layout/pyramid1"/>
    <dgm:cxn modelId="{73A2D2CA-F3F5-449B-A4F0-D12E2526BEAA}" type="presParOf" srcId="{FC8AC785-D7A9-4F12-A1C2-BDA1EC7F058B}" destId="{B25F52DB-F579-4F4F-90F9-3BF6E9620AE7}" srcOrd="0" destOrd="0" presId="urn:microsoft.com/office/officeart/2005/8/layout/pyramid1"/>
    <dgm:cxn modelId="{48ADD002-FD55-4270-B445-F552EDBD59D5}" type="presParOf" srcId="{FC8AC785-D7A9-4F12-A1C2-BDA1EC7F058B}" destId="{9698CFA1-1BF2-4E28-A3C6-5E5EE405BDFD}" srcOrd="1" destOrd="0" presId="urn:microsoft.com/office/officeart/2005/8/layout/pyramid1"/>
    <dgm:cxn modelId="{4A28E710-D311-4D9A-9476-C7D371240B11}" type="presParOf" srcId="{4F5D02CF-3CF5-44A2-A563-DCD65D4D3E67}" destId="{356244EE-E379-4A6C-A694-71365CC8528F}" srcOrd="5" destOrd="0" presId="urn:microsoft.com/office/officeart/2005/8/layout/pyramid1"/>
    <dgm:cxn modelId="{0C49AA45-C723-4C8F-A2B4-5EFB1E95D1AB}" type="presParOf" srcId="{356244EE-E379-4A6C-A694-71365CC8528F}" destId="{7AB7656D-5751-428D-9DA8-35BE47DB41F9}" srcOrd="0" destOrd="0" presId="urn:microsoft.com/office/officeart/2005/8/layout/pyramid1"/>
    <dgm:cxn modelId="{3E6CD26E-3E12-4894-9D48-66CDD0B4A89F}" type="presParOf" srcId="{356244EE-E379-4A6C-A694-71365CC8528F}" destId="{5C099731-5B32-4810-8D28-7C0EA9E8ED53}" srcOrd="1" destOrd="0" presId="urn:microsoft.com/office/officeart/2005/8/layout/pyramid1"/>
    <dgm:cxn modelId="{D9240C9B-EF65-468E-8C7C-8F5EA8D1B665}" type="presParOf" srcId="{356244EE-E379-4A6C-A694-71365CC8528F}" destId="{D4835712-5798-49AD-A507-A134366F40E2}" srcOrd="2" destOrd="0" presId="urn:microsoft.com/office/officeart/2005/8/layout/pyramid1"/>
    <dgm:cxn modelId="{CF4317FC-84D6-4A7A-8FC0-E47642314947}"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AF46987-535A-4F59-9436-13464FB59C61}">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ورزشی،کارگاه بازی و ورزش کودکان</a:t>
          </a:r>
          <a:endParaRPr lang="en-US" dirty="0"/>
        </a:p>
      </dgm:t>
    </dgm:pt>
    <dgm:pt modelId="{7456D9B1-7FF8-46F2-B4A3-9E75E019E7F0}" type="parTrans" cxnId="{9C549E0F-1B6A-4C03-A12D-DE663C126023}">
      <dgm:prSet/>
      <dgm:spPr/>
      <dgm:t>
        <a:bodyPr/>
        <a:lstStyle/>
        <a:p>
          <a:endParaRPr lang="en-US"/>
        </a:p>
      </dgm:t>
    </dgm:pt>
    <dgm:pt modelId="{995D1994-50F0-4DA1-A8E2-AACDDCA08F9D}" type="sibTrans" cxnId="{9C549E0F-1B6A-4C03-A12D-DE663C126023}">
      <dgm:prSet/>
      <dgm:spPr/>
      <dgm:t>
        <a:bodyPr/>
        <a:lstStyle/>
        <a:p>
          <a:endParaRPr lang="en-US"/>
        </a:p>
      </dgm:t>
    </dgm:pt>
    <dgm:pt modelId="{CF8847C8-75FF-4496-9525-94E0B17A1C59}">
      <dgm:prSet/>
      <dgm:spPr/>
      <dgm:t>
        <a:bodyPr/>
        <a:lstStyle/>
        <a:p>
          <a:pPr rtl="1"/>
          <a:r>
            <a:rPr lang="ar-SA" b="1" dirty="0" smtClean="0">
              <a:cs typeface="B Nazanin" panose="00000400000000000000" pitchFamily="2" charset="-78"/>
            </a:rPr>
            <a:t>مربیگری بازی و ورزش کودکان</a:t>
          </a:r>
          <a:endParaRPr lang="en-US" dirty="0"/>
        </a:p>
      </dgm:t>
    </dgm:pt>
    <dgm:pt modelId="{DB944938-F989-42F9-AAE3-7D10E2E75056}" type="parTrans" cxnId="{DC4C2E7C-A548-4D15-B931-F96501416686}">
      <dgm:prSet/>
      <dgm:spPr/>
      <dgm:t>
        <a:bodyPr/>
        <a:lstStyle/>
        <a:p>
          <a:endParaRPr lang="en-US"/>
        </a:p>
      </dgm:t>
    </dgm:pt>
    <dgm:pt modelId="{465BB2EF-BD3B-4769-AA77-AEA3D1BF7F50}" type="sibTrans" cxnId="{DC4C2E7C-A548-4D15-B931-F96501416686}">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59B1490D-8B8C-4786-B31C-960FA5A83396}" type="pres">
      <dgm:prSet presAssocID="{DA087C53-32AE-47ED-B2D3-E4BE3C5533BE}" presName="acctBkgd" presStyleLbl="alignAcc1" presStyleIdx="0" presStyleCnt="2"/>
      <dgm:spPr/>
      <dgm:t>
        <a:bodyPr/>
        <a:lstStyle/>
        <a:p>
          <a:endParaRPr lang="en-US"/>
        </a:p>
      </dgm:t>
    </dgm:pt>
    <dgm:pt modelId="{E86AF296-00DC-4598-9B1F-E8645BF40BE5}" type="pres">
      <dgm:prSet presAssocID="{DA087C53-32AE-47ED-B2D3-E4BE3C5533BE}" presName="acctTx" presStyleLbl="alignAcc1" presStyleIdx="0" presStyleCnt="2">
        <dgm:presLayoutVars>
          <dgm:bulletEnabled val="1"/>
        </dgm:presLayoutVars>
      </dgm:prSet>
      <dgm:spPr/>
      <dgm:t>
        <a:bodyPr/>
        <a:lstStyle/>
        <a:p>
          <a:endParaRPr lang="en-US"/>
        </a:p>
      </dgm:t>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1" presStyleCnt="2"/>
      <dgm:spPr/>
      <dgm:t>
        <a:bodyPr/>
        <a:lstStyle/>
        <a:p>
          <a:endParaRPr lang="en-US"/>
        </a:p>
      </dgm:t>
    </dgm:pt>
    <dgm:pt modelId="{EB8EA5E0-A2ED-471C-AC1D-BF22FA1B1CBC}" type="pres">
      <dgm:prSet presAssocID="{BA8C25EA-9161-4062-A752-4670AE437685}" presName="acctTx" presStyleLbl="alignAcc1" presStyleIdx="1" presStyleCnt="2">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39A73487-0340-4755-94FE-5A113670D43F}" type="presOf" srcId="{51C7D3D7-4925-45D8-B8D3-0C150FD69673}" destId="{40E99C02-7E9B-4411-AF99-8071644BD6DE}" srcOrd="1" destOrd="0" presId="urn:microsoft.com/office/officeart/2005/8/layout/pyramid1"/>
    <dgm:cxn modelId="{5C523FEC-F46C-4C31-89F5-372584C32AB8}" type="presOf" srcId="{DA087C53-32AE-47ED-B2D3-E4BE3C5533BE}" destId="{60A0C1E8-05F0-445E-956B-765A20CD26F8}" srcOrd="1" destOrd="0" presId="urn:microsoft.com/office/officeart/2005/8/layout/pyramid1"/>
    <dgm:cxn modelId="{1A4A7279-E774-4948-ACB2-130B34B49E5C}" type="presOf" srcId="{BA8C25EA-9161-4062-A752-4670AE437685}" destId="{4705D800-ADFC-46E6-96E2-49CE6FC25680}"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4A38B7B2-20F3-420E-957B-9F3757B0175B}" type="presOf" srcId="{C4D11AF6-BEEF-47D2-B0BF-7BF8350CA01D}" destId="{4F5D02CF-3CF5-44A2-A563-DCD65D4D3E67}" srcOrd="0" destOrd="0" presId="urn:microsoft.com/office/officeart/2005/8/layout/pyramid1"/>
    <dgm:cxn modelId="{4EF83613-DC6C-4D6B-A13C-DB97A80A6C0C}" type="presOf" srcId="{2631C2D7-B020-42D6-800B-861020C68D51}" destId="{80A5B6DF-C006-4EEB-B968-076524FAB5F7}" srcOrd="1" destOrd="0" presId="urn:microsoft.com/office/officeart/2005/8/layout/pyramid1"/>
    <dgm:cxn modelId="{EE20A455-238D-4649-A882-6F7A57350DF2}" type="presOf" srcId="{CF8847C8-75FF-4496-9525-94E0B17A1C59}" destId="{E86AF296-00DC-4598-9B1F-E8645BF40BE5}" srcOrd="1" destOrd="0" presId="urn:microsoft.com/office/officeart/2005/8/layout/pyramid1"/>
    <dgm:cxn modelId="{7080FF45-15DC-4369-9907-58153EF96C9E}" type="presOf" srcId="{CF8847C8-75FF-4496-9525-94E0B17A1C59}" destId="{59B1490D-8B8C-4786-B31C-960FA5A83396}" srcOrd="0" destOrd="0" presId="urn:microsoft.com/office/officeart/2005/8/layout/pyramid1"/>
    <dgm:cxn modelId="{010B7EC2-858C-42EF-9339-F96494A60CCD}" type="presOf" srcId="{51C7D3D7-4925-45D8-B8D3-0C150FD69673}" destId="{A5C77D20-06E2-4C79-895B-0F92E591D5B9}" srcOrd="0" destOrd="0" presId="urn:microsoft.com/office/officeart/2005/8/layout/pyramid1"/>
    <dgm:cxn modelId="{DC4C2E7C-A548-4D15-B931-F96501416686}" srcId="{DA087C53-32AE-47ED-B2D3-E4BE3C5533BE}" destId="{CF8847C8-75FF-4496-9525-94E0B17A1C59}" srcOrd="0" destOrd="0" parTransId="{DB944938-F989-42F9-AAE3-7D10E2E75056}" sibTransId="{465BB2EF-BD3B-4769-AA77-AEA3D1BF7F50}"/>
    <dgm:cxn modelId="{F003CCCA-3044-475A-871B-084048BBEF5C}" type="presOf" srcId="{BC796A79-57EA-4267-8E01-45A11E22516F}" destId="{298E174E-D034-487C-9082-521BD38671F9}"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880BAEBE-F5E0-4D4D-9137-A4AF3991D4B9}" type="presOf" srcId="{EAF46987-535A-4F59-9436-13464FB59C61}" destId="{9261FFC9-A05B-4A00-8072-EAD0BD165664}"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D9554D0D-5B99-4CC3-AB20-393B8F6A313E}" type="presOf" srcId="{588F9E15-1A89-44F7-8B95-FDAC0F5AFE8B}" destId="{B25F52DB-F579-4F4F-90F9-3BF6E9620AE7}" srcOrd="0" destOrd="0" presId="urn:microsoft.com/office/officeart/2005/8/layout/pyramid1"/>
    <dgm:cxn modelId="{B86426DE-1703-4C7E-A2A7-D3FF44071045}" type="presOf" srcId="{DA087C53-32AE-47ED-B2D3-E4BE3C5533BE}" destId="{2560D2E1-7919-4A46-A18B-72F6A4D80F8E}" srcOrd="0" destOrd="0" presId="urn:microsoft.com/office/officeart/2005/8/layout/pyramid1"/>
    <dgm:cxn modelId="{2B768B66-20A8-4B3D-BC54-8899C0D3D4DC}" type="presOf" srcId="{2631C2D7-B020-42D6-800B-861020C68D51}" destId="{53E671AC-F892-438B-8F58-35826807C071}" srcOrd="0" destOrd="0" presId="urn:microsoft.com/office/officeart/2005/8/layout/pyramid1"/>
    <dgm:cxn modelId="{3242514E-7A78-41D6-91AB-2AC8BE938631}" type="presOf" srcId="{BC796A79-57EA-4267-8E01-45A11E22516F}" destId="{42B8477F-4EB6-414D-9E3D-9104E7D0550E}" srcOrd="0" destOrd="0" presId="urn:microsoft.com/office/officeart/2005/8/layout/pyramid1"/>
    <dgm:cxn modelId="{D28372C0-3704-4C21-B13E-DA48F33000AE}" type="presOf" srcId="{BA8C25EA-9161-4062-A752-4670AE437685}" destId="{86056DB3-A1DF-48A7-91D0-0316C9925D12}" srcOrd="1" destOrd="0" presId="urn:microsoft.com/office/officeart/2005/8/layout/pyramid1"/>
    <dgm:cxn modelId="{F1C1E8EA-2DB3-4077-8B87-16CFD7BD3662}" type="presOf" srcId="{588F9E15-1A89-44F7-8B95-FDAC0F5AFE8B}" destId="{9698CFA1-1BF2-4E28-A3C6-5E5EE405BDFD}" srcOrd="1" destOrd="0" presId="urn:microsoft.com/office/officeart/2005/8/layout/pyramid1"/>
    <dgm:cxn modelId="{9C549E0F-1B6A-4C03-A12D-DE663C126023}" srcId="{BA8C25EA-9161-4062-A752-4670AE437685}" destId="{EAF46987-535A-4F59-9436-13464FB59C61}" srcOrd="0" destOrd="0" parTransId="{7456D9B1-7FF8-46F2-B4A3-9E75E019E7F0}" sibTransId="{995D1994-50F0-4DA1-A8E2-AACDDCA08F9D}"/>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A44398DC-E6B3-401B-A530-BCB49595BD0A}" type="presOf" srcId="{EAF46987-535A-4F59-9436-13464FB59C61}" destId="{EB8EA5E0-A2ED-471C-AC1D-BF22FA1B1CBC}"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1AAD4F43-63C2-4A36-B6FD-C7453EAB8620}" type="presParOf" srcId="{4F5D02CF-3CF5-44A2-A563-DCD65D4D3E67}" destId="{6FA1F2A3-1448-4063-813E-1D65F58FE4AE}" srcOrd="0" destOrd="0" presId="urn:microsoft.com/office/officeart/2005/8/layout/pyramid1"/>
    <dgm:cxn modelId="{3BE9CB50-5672-46A3-8D39-95696D5D05B7}" type="presParOf" srcId="{6FA1F2A3-1448-4063-813E-1D65F58FE4AE}" destId="{53E671AC-F892-438B-8F58-35826807C071}" srcOrd="0" destOrd="0" presId="urn:microsoft.com/office/officeart/2005/8/layout/pyramid1"/>
    <dgm:cxn modelId="{3528BF64-5943-4569-BAD4-6AFE703F2240}" type="presParOf" srcId="{6FA1F2A3-1448-4063-813E-1D65F58FE4AE}" destId="{80A5B6DF-C006-4EEB-B968-076524FAB5F7}" srcOrd="1" destOrd="0" presId="urn:microsoft.com/office/officeart/2005/8/layout/pyramid1"/>
    <dgm:cxn modelId="{8AAF61D9-1802-462F-BE2A-759DD7536FE4}" type="presParOf" srcId="{4F5D02CF-3CF5-44A2-A563-DCD65D4D3E67}" destId="{839986D2-77AD-4817-9E39-DF9EE42A5216}" srcOrd="1" destOrd="0" presId="urn:microsoft.com/office/officeart/2005/8/layout/pyramid1"/>
    <dgm:cxn modelId="{982D1EEB-BB2C-4A5C-99E7-6A970FEB8C7E}" type="presParOf" srcId="{839986D2-77AD-4817-9E39-DF9EE42A5216}" destId="{A5C77D20-06E2-4C79-895B-0F92E591D5B9}" srcOrd="0" destOrd="0" presId="urn:microsoft.com/office/officeart/2005/8/layout/pyramid1"/>
    <dgm:cxn modelId="{FE59F860-EBBA-41E2-830A-CF3F9E5347F4}" type="presParOf" srcId="{839986D2-77AD-4817-9E39-DF9EE42A5216}" destId="{40E99C02-7E9B-4411-AF99-8071644BD6DE}" srcOrd="1" destOrd="0" presId="urn:microsoft.com/office/officeart/2005/8/layout/pyramid1"/>
    <dgm:cxn modelId="{CBDF4452-3A63-42B9-A9CF-91D26491ED1E}" type="presParOf" srcId="{4F5D02CF-3CF5-44A2-A563-DCD65D4D3E67}" destId="{41DAD879-BD0A-46A2-B12B-B2090BDC3BB5}" srcOrd="2" destOrd="0" presId="urn:microsoft.com/office/officeart/2005/8/layout/pyramid1"/>
    <dgm:cxn modelId="{CEDED90C-B8A4-4F33-A829-D577764D6404}" type="presParOf" srcId="{41DAD879-BD0A-46A2-B12B-B2090BDC3BB5}" destId="{59B1490D-8B8C-4786-B31C-960FA5A83396}" srcOrd="0" destOrd="0" presId="urn:microsoft.com/office/officeart/2005/8/layout/pyramid1"/>
    <dgm:cxn modelId="{30D2544B-C084-405F-91F4-248A487D93EF}" type="presParOf" srcId="{41DAD879-BD0A-46A2-B12B-B2090BDC3BB5}" destId="{E86AF296-00DC-4598-9B1F-E8645BF40BE5}" srcOrd="1" destOrd="0" presId="urn:microsoft.com/office/officeart/2005/8/layout/pyramid1"/>
    <dgm:cxn modelId="{B99D3132-BBBB-4B0A-B40A-797278F1D20E}" type="presParOf" srcId="{41DAD879-BD0A-46A2-B12B-B2090BDC3BB5}" destId="{2560D2E1-7919-4A46-A18B-72F6A4D80F8E}" srcOrd="2" destOrd="0" presId="urn:microsoft.com/office/officeart/2005/8/layout/pyramid1"/>
    <dgm:cxn modelId="{774AFAF0-9479-43D3-974F-588BBB8CCC39}" type="presParOf" srcId="{41DAD879-BD0A-46A2-B12B-B2090BDC3BB5}" destId="{60A0C1E8-05F0-445E-956B-765A20CD26F8}" srcOrd="3" destOrd="0" presId="urn:microsoft.com/office/officeart/2005/8/layout/pyramid1"/>
    <dgm:cxn modelId="{8C66FA4F-DAA3-44AA-BD5C-FB2B2965C630}" type="presParOf" srcId="{4F5D02CF-3CF5-44A2-A563-DCD65D4D3E67}" destId="{BBEF2619-5DA4-4D0E-AC77-B64B6A259B0B}" srcOrd="3" destOrd="0" presId="urn:microsoft.com/office/officeart/2005/8/layout/pyramid1"/>
    <dgm:cxn modelId="{8BAD763E-5B3D-4FDC-AE2A-41ADB4890E8B}" type="presParOf" srcId="{BBEF2619-5DA4-4D0E-AC77-B64B6A259B0B}" destId="{42B8477F-4EB6-414D-9E3D-9104E7D0550E}" srcOrd="0" destOrd="0" presId="urn:microsoft.com/office/officeart/2005/8/layout/pyramid1"/>
    <dgm:cxn modelId="{117ADF7E-2E2B-4437-9586-0FA832957515}" type="presParOf" srcId="{BBEF2619-5DA4-4D0E-AC77-B64B6A259B0B}" destId="{298E174E-D034-487C-9082-521BD38671F9}" srcOrd="1" destOrd="0" presId="urn:microsoft.com/office/officeart/2005/8/layout/pyramid1"/>
    <dgm:cxn modelId="{21082CD1-FDEF-4EB6-B730-134987F016CF}" type="presParOf" srcId="{4F5D02CF-3CF5-44A2-A563-DCD65D4D3E67}" destId="{FC8AC785-D7A9-4F12-A1C2-BDA1EC7F058B}" srcOrd="4" destOrd="0" presId="urn:microsoft.com/office/officeart/2005/8/layout/pyramid1"/>
    <dgm:cxn modelId="{F344CD71-155D-4D41-AC0C-CC2DC9ED99CA}" type="presParOf" srcId="{FC8AC785-D7A9-4F12-A1C2-BDA1EC7F058B}" destId="{B25F52DB-F579-4F4F-90F9-3BF6E9620AE7}" srcOrd="0" destOrd="0" presId="urn:microsoft.com/office/officeart/2005/8/layout/pyramid1"/>
    <dgm:cxn modelId="{DA4B7022-14CB-4AE9-9C73-9D8C73D122C8}" type="presParOf" srcId="{FC8AC785-D7A9-4F12-A1C2-BDA1EC7F058B}" destId="{9698CFA1-1BF2-4E28-A3C6-5E5EE405BDFD}" srcOrd="1" destOrd="0" presId="urn:microsoft.com/office/officeart/2005/8/layout/pyramid1"/>
    <dgm:cxn modelId="{E6473798-CB77-41BF-9A11-1A090D88649E}" type="presParOf" srcId="{4F5D02CF-3CF5-44A2-A563-DCD65D4D3E67}" destId="{72790EC6-AF40-495D-BBAD-C605356E4EB9}" srcOrd="5" destOrd="0" presId="urn:microsoft.com/office/officeart/2005/8/layout/pyramid1"/>
    <dgm:cxn modelId="{D16B8122-C429-466A-8A5B-F843828DB6AC}" type="presParOf" srcId="{72790EC6-AF40-495D-BBAD-C605356E4EB9}" destId="{9261FFC9-A05B-4A00-8072-EAD0BD165664}" srcOrd="0" destOrd="0" presId="urn:microsoft.com/office/officeart/2005/8/layout/pyramid1"/>
    <dgm:cxn modelId="{E7DEEDD6-6F66-4955-9FEE-372A851C9DCD}" type="presParOf" srcId="{72790EC6-AF40-495D-BBAD-C605356E4EB9}" destId="{EB8EA5E0-A2ED-471C-AC1D-BF22FA1B1CBC}" srcOrd="1" destOrd="0" presId="urn:microsoft.com/office/officeart/2005/8/layout/pyramid1"/>
    <dgm:cxn modelId="{3D0FEEEA-5AAC-4AB4-805A-3DCE067C0C6D}" type="presParOf" srcId="{72790EC6-AF40-495D-BBAD-C605356E4EB9}" destId="{4705D800-ADFC-46E6-96E2-49CE6FC25680}" srcOrd="2" destOrd="0" presId="urn:microsoft.com/office/officeart/2005/8/layout/pyramid1"/>
    <dgm:cxn modelId="{2BD97FBB-615E-4B95-9B2A-67BE1A9CA4B9}"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CE3EF6AE-7C13-4EBE-A406-8FDE5C089C13}" type="presOf" srcId="{2631C2D7-B020-42D6-800B-861020C68D51}" destId="{53E671AC-F892-438B-8F58-35826807C071}"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3CC3BB78-9765-48E6-BC6F-76A7FAC8AEC4}" type="presOf" srcId="{143ADFEE-E716-41FF-9A7E-C4C1C2BAA45E}" destId="{D4835712-5798-49AD-A507-A134366F40E2}" srcOrd="0" destOrd="0" presId="urn:microsoft.com/office/officeart/2005/8/layout/pyramid1"/>
    <dgm:cxn modelId="{B2B4C1EA-99CF-420A-B9FE-BBD7AE1CCC93}" type="presOf" srcId="{51C7D3D7-4925-45D8-B8D3-0C150FD69673}" destId="{A5C77D20-06E2-4C79-895B-0F92E591D5B9}" srcOrd="0" destOrd="0" presId="urn:microsoft.com/office/officeart/2005/8/layout/pyramid1"/>
    <dgm:cxn modelId="{5DF796BE-32B4-4070-96C2-7637EA7AE29A}" type="presOf" srcId="{588F9E15-1A89-44F7-8B95-FDAC0F5AFE8B}" destId="{B25F52DB-F579-4F4F-90F9-3BF6E9620AE7}" srcOrd="0" destOrd="0" presId="urn:microsoft.com/office/officeart/2005/8/layout/pyramid1"/>
    <dgm:cxn modelId="{3CF1AAD0-EA4E-495C-8A81-754FF9E112AE}" type="presOf" srcId="{51C7D3D7-4925-45D8-B8D3-0C150FD69673}" destId="{40E99C02-7E9B-4411-AF99-8071644BD6DE}" srcOrd="1" destOrd="0" presId="urn:microsoft.com/office/officeart/2005/8/layout/pyramid1"/>
    <dgm:cxn modelId="{E5190A55-9410-4673-95CA-14539B30CAE9}" type="presOf" srcId="{BC796A79-57EA-4267-8E01-45A11E22516F}" destId="{298E174E-D034-487C-9082-521BD38671F9}" srcOrd="1" destOrd="0" presId="urn:microsoft.com/office/officeart/2005/8/layout/pyramid1"/>
    <dgm:cxn modelId="{8782B141-9332-42B0-9894-B3ADAA19C259}" type="presOf" srcId="{027A9672-A6F8-43C1-BDF9-0AF62E4310B5}" destId="{DB40E345-E200-451C-9DC2-AA74A437EDB3}" srcOrd="1" destOrd="0" presId="urn:microsoft.com/office/officeart/2005/8/layout/pyramid1"/>
    <dgm:cxn modelId="{86569911-9BA6-4A9F-8006-3CA9F54F8EF8}" type="presOf" srcId="{588F9E15-1A89-44F7-8B95-FDAC0F5AFE8B}" destId="{9698CFA1-1BF2-4E28-A3C6-5E5EE405BDFD}"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FCBF0E9-A42C-4923-A4B6-7220BC210CBD}" type="presOf" srcId="{2631C2D7-B020-42D6-800B-861020C68D51}" destId="{80A5B6DF-C006-4EEB-B968-076524FAB5F7}" srcOrd="1" destOrd="0" presId="urn:microsoft.com/office/officeart/2005/8/layout/pyramid1"/>
    <dgm:cxn modelId="{3606D4AF-6541-4E9D-9989-7F63006D8F60}" type="presOf" srcId="{143ADFEE-E716-41FF-9A7E-C4C1C2BAA45E}" destId="{11CA3191-8005-40B5-89C9-FFEA85011F2B}"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CA38418C-3D3D-4FC3-BD01-8AAB3DF53B17}" type="presOf" srcId="{C4D11AF6-BEEF-47D2-B0BF-7BF8350CA01D}" destId="{4F5D02CF-3CF5-44A2-A563-DCD65D4D3E67}" srcOrd="0" destOrd="0" presId="urn:microsoft.com/office/officeart/2005/8/layout/pyramid1"/>
    <dgm:cxn modelId="{ABD16075-5BD8-471E-A00A-F155A29EB4A6}" type="presOf" srcId="{027A9672-A6F8-43C1-BDF9-0AF62E4310B5}" destId="{1F824B0A-1A2C-43E0-96E8-6240E23DC4B0}" srcOrd="0" destOrd="0" presId="urn:microsoft.com/office/officeart/2005/8/layout/pyramid1"/>
    <dgm:cxn modelId="{AA6EC7EE-EAB7-4317-AD18-6B65D564CE0F}" type="presOf" srcId="{BC796A79-57EA-4267-8E01-45A11E22516F}" destId="{42B8477F-4EB6-414D-9E3D-9104E7D0550E}"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2DE266A0-C29C-44AE-BFBE-A24D22C42A42}" type="presParOf" srcId="{4F5D02CF-3CF5-44A2-A563-DCD65D4D3E67}" destId="{6FA1F2A3-1448-4063-813E-1D65F58FE4AE}" srcOrd="0" destOrd="0" presId="urn:microsoft.com/office/officeart/2005/8/layout/pyramid1"/>
    <dgm:cxn modelId="{5FDFA3D8-DF3A-4514-8C2F-05C5777A6EF3}" type="presParOf" srcId="{6FA1F2A3-1448-4063-813E-1D65F58FE4AE}" destId="{53E671AC-F892-438B-8F58-35826807C071}" srcOrd="0" destOrd="0" presId="urn:microsoft.com/office/officeart/2005/8/layout/pyramid1"/>
    <dgm:cxn modelId="{A1C83FEF-9395-484A-ADF2-46C12DAD2EC7}" type="presParOf" srcId="{6FA1F2A3-1448-4063-813E-1D65F58FE4AE}" destId="{80A5B6DF-C006-4EEB-B968-076524FAB5F7}" srcOrd="1" destOrd="0" presId="urn:microsoft.com/office/officeart/2005/8/layout/pyramid1"/>
    <dgm:cxn modelId="{9ED77293-C0B7-4A45-B513-08635C080895}" type="presParOf" srcId="{4F5D02CF-3CF5-44A2-A563-DCD65D4D3E67}" destId="{839986D2-77AD-4817-9E39-DF9EE42A5216}" srcOrd="1" destOrd="0" presId="urn:microsoft.com/office/officeart/2005/8/layout/pyramid1"/>
    <dgm:cxn modelId="{34F839C0-ECAA-4AC1-BBF6-2EB5E2FA8691}" type="presParOf" srcId="{839986D2-77AD-4817-9E39-DF9EE42A5216}" destId="{A5C77D20-06E2-4C79-895B-0F92E591D5B9}" srcOrd="0" destOrd="0" presId="urn:microsoft.com/office/officeart/2005/8/layout/pyramid1"/>
    <dgm:cxn modelId="{0B48FCA4-447E-4DDD-AD50-617EC93AC3FD}" type="presParOf" srcId="{839986D2-77AD-4817-9E39-DF9EE42A5216}" destId="{40E99C02-7E9B-4411-AF99-8071644BD6DE}" srcOrd="1" destOrd="0" presId="urn:microsoft.com/office/officeart/2005/8/layout/pyramid1"/>
    <dgm:cxn modelId="{C1142DF5-9D59-4E9C-BC6C-0F4759A7D854}" type="presParOf" srcId="{4F5D02CF-3CF5-44A2-A563-DCD65D4D3E67}" destId="{8C88A5B5-9387-4CF0-A380-B0A2229EDFB5}" srcOrd="2" destOrd="0" presId="urn:microsoft.com/office/officeart/2005/8/layout/pyramid1"/>
    <dgm:cxn modelId="{E7E364D2-875B-450C-907B-FEF7599EDBC2}" type="presParOf" srcId="{8C88A5B5-9387-4CF0-A380-B0A2229EDFB5}" destId="{1F824B0A-1A2C-43E0-96E8-6240E23DC4B0}" srcOrd="0" destOrd="0" presId="urn:microsoft.com/office/officeart/2005/8/layout/pyramid1"/>
    <dgm:cxn modelId="{4B216FFD-8CA5-4042-8440-0A0692D06686}" type="presParOf" srcId="{8C88A5B5-9387-4CF0-A380-B0A2229EDFB5}" destId="{DB40E345-E200-451C-9DC2-AA74A437EDB3}" srcOrd="1" destOrd="0" presId="urn:microsoft.com/office/officeart/2005/8/layout/pyramid1"/>
    <dgm:cxn modelId="{8477C714-3AB7-48BE-909D-52B2A2978B76}" type="presParOf" srcId="{4F5D02CF-3CF5-44A2-A563-DCD65D4D3E67}" destId="{BBEF2619-5DA4-4D0E-AC77-B64B6A259B0B}" srcOrd="3" destOrd="0" presId="urn:microsoft.com/office/officeart/2005/8/layout/pyramid1"/>
    <dgm:cxn modelId="{E5684825-F713-4D65-AD97-5FFCDF9D6938}" type="presParOf" srcId="{BBEF2619-5DA4-4D0E-AC77-B64B6A259B0B}" destId="{42B8477F-4EB6-414D-9E3D-9104E7D0550E}" srcOrd="0" destOrd="0" presId="urn:microsoft.com/office/officeart/2005/8/layout/pyramid1"/>
    <dgm:cxn modelId="{5DA34B08-1987-4DF0-83BE-90641DD6AD54}" type="presParOf" srcId="{BBEF2619-5DA4-4D0E-AC77-B64B6A259B0B}" destId="{298E174E-D034-487C-9082-521BD38671F9}" srcOrd="1" destOrd="0" presId="urn:microsoft.com/office/officeart/2005/8/layout/pyramid1"/>
    <dgm:cxn modelId="{BAC2603F-9967-402E-879C-F0DD8315E648}" type="presParOf" srcId="{4F5D02CF-3CF5-44A2-A563-DCD65D4D3E67}" destId="{FC8AC785-D7A9-4F12-A1C2-BDA1EC7F058B}" srcOrd="4" destOrd="0" presId="urn:microsoft.com/office/officeart/2005/8/layout/pyramid1"/>
    <dgm:cxn modelId="{7AA15D07-BE6F-403A-B9BF-E44330511DA6}" type="presParOf" srcId="{FC8AC785-D7A9-4F12-A1C2-BDA1EC7F058B}" destId="{B25F52DB-F579-4F4F-90F9-3BF6E9620AE7}" srcOrd="0" destOrd="0" presId="urn:microsoft.com/office/officeart/2005/8/layout/pyramid1"/>
    <dgm:cxn modelId="{2266882A-3C2F-432D-A4A2-8DF3A28D1FBF}" type="presParOf" srcId="{FC8AC785-D7A9-4F12-A1C2-BDA1EC7F058B}" destId="{9698CFA1-1BF2-4E28-A3C6-5E5EE405BDFD}" srcOrd="1" destOrd="0" presId="urn:microsoft.com/office/officeart/2005/8/layout/pyramid1"/>
    <dgm:cxn modelId="{E8E5E3D0-4451-4721-A502-CB1D86440FF3}" type="presParOf" srcId="{4F5D02CF-3CF5-44A2-A563-DCD65D4D3E67}" destId="{356244EE-E379-4A6C-A694-71365CC8528F}" srcOrd="5" destOrd="0" presId="urn:microsoft.com/office/officeart/2005/8/layout/pyramid1"/>
    <dgm:cxn modelId="{406290EC-FD69-4690-BF63-F3EC0195F3DB}" type="presParOf" srcId="{356244EE-E379-4A6C-A694-71365CC8528F}" destId="{D4835712-5798-49AD-A507-A134366F40E2}" srcOrd="0" destOrd="0" presId="urn:microsoft.com/office/officeart/2005/8/layout/pyramid1"/>
    <dgm:cxn modelId="{96B39FD9-5920-4DFB-A1D6-EBB386EC7B1A}"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E57D9A29-EE7C-4E32-B819-1C6F2DF8725B}">
      <dgm:prSet/>
      <dgm:spPr/>
      <dgm:t>
        <a:bodyPr/>
        <a:lstStyle/>
        <a:p>
          <a:endParaRPr lang="en-US" dirty="0"/>
        </a:p>
      </dgm:t>
    </dgm:pt>
    <dgm:pt modelId="{6D659A9D-BD5D-465F-A712-14097515ADA3}" type="parTrans" cxnId="{561939EE-0801-4077-A54D-9AEDF5E22915}">
      <dgm:prSet/>
      <dgm:spPr/>
      <dgm:t>
        <a:bodyPr/>
        <a:lstStyle/>
        <a:p>
          <a:endParaRPr lang="en-US"/>
        </a:p>
      </dgm:t>
    </dgm:pt>
    <dgm:pt modelId="{CFB53F2F-E72A-4590-96B2-3B53D39F8923}" type="sibTrans" cxnId="{561939EE-0801-4077-A54D-9AEDF5E22915}">
      <dgm:prSet/>
      <dgm:spPr/>
      <dgm:t>
        <a:bodyPr/>
        <a:lstStyle/>
        <a:p>
          <a:endParaRPr lang="en-US"/>
        </a:p>
      </dgm:t>
    </dgm:pt>
    <dgm:pt modelId="{D7B704A0-5A77-45A0-A4F9-2E48C944CDD8}">
      <dgm:prSet/>
      <dgm:spPr/>
      <dgm:t>
        <a:bodyPr/>
        <a:lstStyle/>
        <a:p>
          <a:pPr rtl="1"/>
          <a:r>
            <a:rPr lang="fa-IR" b="1" dirty="0" smtClean="0">
              <a:cs typeface="B Nazanin" panose="00000400000000000000" pitchFamily="2" charset="-78"/>
            </a:rPr>
            <a:t>پیش نیاز: مربیگری درجه 3 آمادگی جسمانی</a:t>
          </a:r>
          <a:endParaRPr lang="en-US" dirty="0"/>
        </a:p>
      </dgm:t>
    </dgm:pt>
    <dgm:pt modelId="{8E0D02C1-E3BF-46F3-A2CA-29EADFE4C52D}" type="parTrans" cxnId="{8276471F-98AD-4D4E-A267-075237AB7FF4}">
      <dgm:prSet/>
      <dgm:spPr/>
      <dgm:t>
        <a:bodyPr/>
        <a:lstStyle/>
        <a:p>
          <a:endParaRPr lang="en-US"/>
        </a:p>
      </dgm:t>
    </dgm:pt>
    <dgm:pt modelId="{8FCAB12E-FCD6-424C-9D9C-2E3F179BCE3A}" type="sibTrans" cxnId="{8276471F-98AD-4D4E-A267-075237AB7FF4}">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7AB7656D-5751-428D-9DA8-35BE47DB41F9}" type="pres">
      <dgm:prSet presAssocID="{143ADFEE-E716-41FF-9A7E-C4C1C2BAA45E}" presName="acctBkgd" presStyleLbl="alignAcc1" presStyleIdx="0" presStyleCnt="1"/>
      <dgm:spPr/>
      <dgm:t>
        <a:bodyPr/>
        <a:lstStyle/>
        <a:p>
          <a:endParaRPr lang="en-US"/>
        </a:p>
      </dgm:t>
    </dgm:pt>
    <dgm:pt modelId="{5C099731-5B32-4810-8D28-7C0EA9E8ED53}" type="pres">
      <dgm:prSet presAssocID="{143ADFEE-E716-41FF-9A7E-C4C1C2BAA45E}" presName="acctTx" presStyleLbl="alignAcc1" presStyleIdx="0" presStyleCnt="1">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9B51DD8-B9DC-438D-BC72-63802E72AC4D}" srcId="{C4D11AF6-BEEF-47D2-B0BF-7BF8350CA01D}" destId="{2631C2D7-B020-42D6-800B-861020C68D51}" srcOrd="0" destOrd="0" parTransId="{E1569C03-6FA9-4B0C-8DEC-B5C3D7B97971}" sibTransId="{46D3FDD6-CB43-45BE-83BA-6A1929E19374}"/>
    <dgm:cxn modelId="{6F6C7020-3690-4410-8AD1-762CCD16C153}" type="presOf" srcId="{E57D9A29-EE7C-4E32-B819-1C6F2DF8725B}" destId="{7AB7656D-5751-428D-9DA8-35BE47DB41F9}" srcOrd="0" destOrd="0" presId="urn:microsoft.com/office/officeart/2005/8/layout/pyramid1"/>
    <dgm:cxn modelId="{BF148DD9-6B28-4ED2-8620-5822BE1AF4A9}" type="presOf" srcId="{C4D11AF6-BEEF-47D2-B0BF-7BF8350CA01D}" destId="{4F5D02CF-3CF5-44A2-A563-DCD65D4D3E67}" srcOrd="0" destOrd="0" presId="urn:microsoft.com/office/officeart/2005/8/layout/pyramid1"/>
    <dgm:cxn modelId="{CEBA3DF8-F799-4440-AD92-726165AE6778}" type="presOf" srcId="{027A9672-A6F8-43C1-BDF9-0AF62E4310B5}" destId="{DB40E345-E200-451C-9DC2-AA74A437EDB3}" srcOrd="1" destOrd="0" presId="urn:microsoft.com/office/officeart/2005/8/layout/pyramid1"/>
    <dgm:cxn modelId="{71645B24-5B92-4F81-8386-711FFE845B47}" type="presOf" srcId="{BC796A79-57EA-4267-8E01-45A11E22516F}" destId="{42B8477F-4EB6-414D-9E3D-9104E7D0550E}" srcOrd="0" destOrd="0" presId="urn:microsoft.com/office/officeart/2005/8/layout/pyramid1"/>
    <dgm:cxn modelId="{76829FEA-E461-4B48-A69B-A6ADFDDC9A83}" type="presOf" srcId="{588F9E15-1A89-44F7-8B95-FDAC0F5AFE8B}" destId="{9698CFA1-1BF2-4E28-A3C6-5E5EE405BDFD}" srcOrd="1" destOrd="0" presId="urn:microsoft.com/office/officeart/2005/8/layout/pyramid1"/>
    <dgm:cxn modelId="{0FC7A2D4-E724-46E8-ADD8-39FC72EDF420}" type="presOf" srcId="{51C7D3D7-4925-45D8-B8D3-0C150FD69673}" destId="{A5C77D20-06E2-4C79-895B-0F92E591D5B9}" srcOrd="0" destOrd="0" presId="urn:microsoft.com/office/officeart/2005/8/layout/pyramid1"/>
    <dgm:cxn modelId="{D2F4BF82-B758-4110-AC51-E5C43D5C886B}" type="presOf" srcId="{2631C2D7-B020-42D6-800B-861020C68D51}" destId="{80A5B6DF-C006-4EEB-B968-076524FAB5F7}" srcOrd="1" destOrd="0" presId="urn:microsoft.com/office/officeart/2005/8/layout/pyramid1"/>
    <dgm:cxn modelId="{E35A1E59-3312-444A-9025-6834E1CE9BC2}" type="presOf" srcId="{D7B704A0-5A77-45A0-A4F9-2E48C944CDD8}" destId="{7AB7656D-5751-428D-9DA8-35BE47DB41F9}" srcOrd="0" destOrd="1"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28911FC7-7672-4D3E-8241-DD36E484FD8E}" type="presOf" srcId="{51C7D3D7-4925-45D8-B8D3-0C150FD69673}" destId="{40E99C02-7E9B-4411-AF99-8071644BD6DE}"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0312CF05-8D29-4AEE-8A66-E4D893314DF2}" type="presOf" srcId="{2631C2D7-B020-42D6-800B-861020C68D51}" destId="{53E671AC-F892-438B-8F58-35826807C071}"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8276471F-98AD-4D4E-A267-075237AB7FF4}" srcId="{143ADFEE-E716-41FF-9A7E-C4C1C2BAA45E}" destId="{D7B704A0-5A77-45A0-A4F9-2E48C944CDD8}" srcOrd="1" destOrd="0" parTransId="{8E0D02C1-E3BF-46F3-A2CA-29EADFE4C52D}" sibTransId="{8FCAB12E-FCD6-424C-9D9C-2E3F179BCE3A}"/>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6EB4A4FD-42F1-4858-8369-D61C3D6FE8F2}" type="presOf" srcId="{143ADFEE-E716-41FF-9A7E-C4C1C2BAA45E}" destId="{11CA3191-8005-40B5-89C9-FFEA85011F2B}" srcOrd="1" destOrd="0" presId="urn:microsoft.com/office/officeart/2005/8/layout/pyramid1"/>
    <dgm:cxn modelId="{7745B5E9-52B6-4418-B718-A7D29F5B55A9}" type="presOf" srcId="{027A9672-A6F8-43C1-BDF9-0AF62E4310B5}" destId="{1F824B0A-1A2C-43E0-96E8-6240E23DC4B0}" srcOrd="0" destOrd="0" presId="urn:microsoft.com/office/officeart/2005/8/layout/pyramid1"/>
    <dgm:cxn modelId="{561939EE-0801-4077-A54D-9AEDF5E22915}" srcId="{143ADFEE-E716-41FF-9A7E-C4C1C2BAA45E}" destId="{E57D9A29-EE7C-4E32-B819-1C6F2DF8725B}" srcOrd="0" destOrd="0" parTransId="{6D659A9D-BD5D-465F-A712-14097515ADA3}" sibTransId="{CFB53F2F-E72A-4590-96B2-3B53D39F8923}"/>
    <dgm:cxn modelId="{04FB1972-4E90-4500-AFB3-E6254A57AEC4}" type="presOf" srcId="{143ADFEE-E716-41FF-9A7E-C4C1C2BAA45E}" destId="{D4835712-5798-49AD-A507-A134366F40E2}" srcOrd="0" destOrd="0" presId="urn:microsoft.com/office/officeart/2005/8/layout/pyramid1"/>
    <dgm:cxn modelId="{B23E552A-A3F2-4476-A45F-E07F0B8C51C8}" type="presOf" srcId="{588F9E15-1A89-44F7-8B95-FDAC0F5AFE8B}" destId="{B25F52DB-F579-4F4F-90F9-3BF6E9620AE7}" srcOrd="0" destOrd="0" presId="urn:microsoft.com/office/officeart/2005/8/layout/pyramid1"/>
    <dgm:cxn modelId="{E12BF834-8E8D-4308-A00A-9E5CBC4A1571}" type="presOf" srcId="{D7B704A0-5A77-45A0-A4F9-2E48C944CDD8}" destId="{5C099731-5B32-4810-8D28-7C0EA9E8ED53}" srcOrd="1" destOrd="1" presId="urn:microsoft.com/office/officeart/2005/8/layout/pyramid1"/>
    <dgm:cxn modelId="{9135883A-6EDC-4D79-8018-532A90DCA143}" type="presOf" srcId="{BC796A79-57EA-4267-8E01-45A11E22516F}" destId="{298E174E-D034-487C-9082-521BD38671F9}" srcOrd="1" destOrd="0" presId="urn:microsoft.com/office/officeart/2005/8/layout/pyramid1"/>
    <dgm:cxn modelId="{43EEAB59-8CCC-4B6C-A9A4-5B992DBF04AF}" type="presOf" srcId="{E57D9A29-EE7C-4E32-B819-1C6F2DF8725B}" destId="{5C099731-5B32-4810-8D28-7C0EA9E8ED53}" srcOrd="1" destOrd="0" presId="urn:microsoft.com/office/officeart/2005/8/layout/pyramid1"/>
    <dgm:cxn modelId="{71856445-1578-4917-AEF1-B506508DB9E8}" type="presParOf" srcId="{4F5D02CF-3CF5-44A2-A563-DCD65D4D3E67}" destId="{6FA1F2A3-1448-4063-813E-1D65F58FE4AE}" srcOrd="0" destOrd="0" presId="urn:microsoft.com/office/officeart/2005/8/layout/pyramid1"/>
    <dgm:cxn modelId="{CF0EF63F-6CA8-4B2D-834B-3DD252E25DBB}" type="presParOf" srcId="{6FA1F2A3-1448-4063-813E-1D65F58FE4AE}" destId="{53E671AC-F892-438B-8F58-35826807C071}" srcOrd="0" destOrd="0" presId="urn:microsoft.com/office/officeart/2005/8/layout/pyramid1"/>
    <dgm:cxn modelId="{133C4427-B0EE-4B84-9F9A-E064F5759302}" type="presParOf" srcId="{6FA1F2A3-1448-4063-813E-1D65F58FE4AE}" destId="{80A5B6DF-C006-4EEB-B968-076524FAB5F7}" srcOrd="1" destOrd="0" presId="urn:microsoft.com/office/officeart/2005/8/layout/pyramid1"/>
    <dgm:cxn modelId="{59FEC70E-578E-46AD-BA67-37717B178B5B}" type="presParOf" srcId="{4F5D02CF-3CF5-44A2-A563-DCD65D4D3E67}" destId="{839986D2-77AD-4817-9E39-DF9EE42A5216}" srcOrd="1" destOrd="0" presId="urn:microsoft.com/office/officeart/2005/8/layout/pyramid1"/>
    <dgm:cxn modelId="{AB8158C8-48E4-42C6-B242-83EF84802A9C}" type="presParOf" srcId="{839986D2-77AD-4817-9E39-DF9EE42A5216}" destId="{A5C77D20-06E2-4C79-895B-0F92E591D5B9}" srcOrd="0" destOrd="0" presId="urn:microsoft.com/office/officeart/2005/8/layout/pyramid1"/>
    <dgm:cxn modelId="{8BB24484-8077-4618-91E6-5C70E82D1EBA}" type="presParOf" srcId="{839986D2-77AD-4817-9E39-DF9EE42A5216}" destId="{40E99C02-7E9B-4411-AF99-8071644BD6DE}" srcOrd="1" destOrd="0" presId="urn:microsoft.com/office/officeart/2005/8/layout/pyramid1"/>
    <dgm:cxn modelId="{70143FDA-4ED8-44EE-93E1-687ED415151F}" type="presParOf" srcId="{4F5D02CF-3CF5-44A2-A563-DCD65D4D3E67}" destId="{8C88A5B5-9387-4CF0-A380-B0A2229EDFB5}" srcOrd="2" destOrd="0" presId="urn:microsoft.com/office/officeart/2005/8/layout/pyramid1"/>
    <dgm:cxn modelId="{3A30E4CB-4C90-4484-AD83-83C9D6EAD756}" type="presParOf" srcId="{8C88A5B5-9387-4CF0-A380-B0A2229EDFB5}" destId="{1F824B0A-1A2C-43E0-96E8-6240E23DC4B0}" srcOrd="0" destOrd="0" presId="urn:microsoft.com/office/officeart/2005/8/layout/pyramid1"/>
    <dgm:cxn modelId="{9FDA305F-5CB1-48C3-ABDF-6988072673F4}" type="presParOf" srcId="{8C88A5B5-9387-4CF0-A380-B0A2229EDFB5}" destId="{DB40E345-E200-451C-9DC2-AA74A437EDB3}" srcOrd="1" destOrd="0" presId="urn:microsoft.com/office/officeart/2005/8/layout/pyramid1"/>
    <dgm:cxn modelId="{B9312185-782D-4D50-AF5F-E19D519C69D0}" type="presParOf" srcId="{4F5D02CF-3CF5-44A2-A563-DCD65D4D3E67}" destId="{BBEF2619-5DA4-4D0E-AC77-B64B6A259B0B}" srcOrd="3" destOrd="0" presId="urn:microsoft.com/office/officeart/2005/8/layout/pyramid1"/>
    <dgm:cxn modelId="{618F400B-215F-492C-9745-A9945E494C7C}" type="presParOf" srcId="{BBEF2619-5DA4-4D0E-AC77-B64B6A259B0B}" destId="{42B8477F-4EB6-414D-9E3D-9104E7D0550E}" srcOrd="0" destOrd="0" presId="urn:microsoft.com/office/officeart/2005/8/layout/pyramid1"/>
    <dgm:cxn modelId="{C4CD233F-A897-42D3-BB38-0635A07F5C52}" type="presParOf" srcId="{BBEF2619-5DA4-4D0E-AC77-B64B6A259B0B}" destId="{298E174E-D034-487C-9082-521BD38671F9}" srcOrd="1" destOrd="0" presId="urn:microsoft.com/office/officeart/2005/8/layout/pyramid1"/>
    <dgm:cxn modelId="{0F48B871-E69B-42BB-91AE-AF96239D3003}" type="presParOf" srcId="{4F5D02CF-3CF5-44A2-A563-DCD65D4D3E67}" destId="{FC8AC785-D7A9-4F12-A1C2-BDA1EC7F058B}" srcOrd="4" destOrd="0" presId="urn:microsoft.com/office/officeart/2005/8/layout/pyramid1"/>
    <dgm:cxn modelId="{291CF162-8BBF-43C1-AEED-72EAD99F8522}" type="presParOf" srcId="{FC8AC785-D7A9-4F12-A1C2-BDA1EC7F058B}" destId="{B25F52DB-F579-4F4F-90F9-3BF6E9620AE7}" srcOrd="0" destOrd="0" presId="urn:microsoft.com/office/officeart/2005/8/layout/pyramid1"/>
    <dgm:cxn modelId="{315F84E8-8C34-44A8-9BFD-61B34EEAB364}" type="presParOf" srcId="{FC8AC785-D7A9-4F12-A1C2-BDA1EC7F058B}" destId="{9698CFA1-1BF2-4E28-A3C6-5E5EE405BDFD}" srcOrd="1" destOrd="0" presId="urn:microsoft.com/office/officeart/2005/8/layout/pyramid1"/>
    <dgm:cxn modelId="{11E7AB4B-F4D4-417C-819D-DF2520FFBBA7}" type="presParOf" srcId="{4F5D02CF-3CF5-44A2-A563-DCD65D4D3E67}" destId="{356244EE-E379-4A6C-A694-71365CC8528F}" srcOrd="5" destOrd="0" presId="urn:microsoft.com/office/officeart/2005/8/layout/pyramid1"/>
    <dgm:cxn modelId="{56D74B8A-8102-45B7-8B2F-CD3C177DCBCF}" type="presParOf" srcId="{356244EE-E379-4A6C-A694-71365CC8528F}" destId="{7AB7656D-5751-428D-9DA8-35BE47DB41F9}" srcOrd="0" destOrd="0" presId="urn:microsoft.com/office/officeart/2005/8/layout/pyramid1"/>
    <dgm:cxn modelId="{42014EFF-EE53-43D9-909D-D502ACA5E524}" type="presParOf" srcId="{356244EE-E379-4A6C-A694-71365CC8528F}" destId="{5C099731-5B32-4810-8D28-7C0EA9E8ED53}" srcOrd="1" destOrd="0" presId="urn:microsoft.com/office/officeart/2005/8/layout/pyramid1"/>
    <dgm:cxn modelId="{817DBEAC-2A84-4F06-9494-001732410B63}" type="presParOf" srcId="{356244EE-E379-4A6C-A694-71365CC8528F}" destId="{D4835712-5798-49AD-A507-A134366F40E2}" srcOrd="2" destOrd="0" presId="urn:microsoft.com/office/officeart/2005/8/layout/pyramid1"/>
    <dgm:cxn modelId="{23D2FA3A-9856-40A1-835A-69A6A11898B4}"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lt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AF46987-535A-4F59-9436-13464FB59C61}">
      <dgm:prSet/>
      <dgm:spPr/>
      <dgm:t>
        <a:bodyPr/>
        <a:lstStyle/>
        <a:p>
          <a:pPr rtl="1"/>
          <a:r>
            <a:rPr lang="fa-IR" dirty="0" smtClean="0">
              <a:cs typeface="B Nazanin" panose="00000400000000000000" pitchFamily="2" charset="-78"/>
            </a:rPr>
            <a:t>کارگاه آشنایی، دروس تئوری (درجه 3) یا  لیسانس تربیت بدنی یا مدرک مربیگری یکی از رشته های ورزشی</a:t>
          </a:r>
          <a:endParaRPr lang="en-US" dirty="0"/>
        </a:p>
      </dgm:t>
    </dgm:pt>
    <dgm:pt modelId="{7456D9B1-7FF8-46F2-B4A3-9E75E019E7F0}" type="parTrans" cxnId="{9C549E0F-1B6A-4C03-A12D-DE663C126023}">
      <dgm:prSet/>
      <dgm:spPr/>
      <dgm:t>
        <a:bodyPr/>
        <a:lstStyle/>
        <a:p>
          <a:endParaRPr lang="en-US"/>
        </a:p>
      </dgm:t>
    </dgm:pt>
    <dgm:pt modelId="{995D1994-50F0-4DA1-A8E2-AACDDCA08F9D}" type="sibTrans" cxnId="{9C549E0F-1B6A-4C03-A12D-DE663C126023}">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FA5AB17E-F73B-43A3-9546-87A7084D3F47}" type="presOf" srcId="{BC796A79-57EA-4267-8E01-45A11E22516F}" destId="{298E174E-D034-487C-9082-521BD38671F9}" srcOrd="1" destOrd="0" presId="urn:microsoft.com/office/officeart/2005/8/layout/pyramid1"/>
    <dgm:cxn modelId="{AB158233-4C3F-4572-93E9-AE8860FB703A}"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674ACA6D-BB0D-4ADB-A713-B41745102435}" type="presOf" srcId="{DA087C53-32AE-47ED-B2D3-E4BE3C5533BE}" destId="{60A0C1E8-05F0-445E-956B-765A20CD26F8}" srcOrd="1" destOrd="0" presId="urn:microsoft.com/office/officeart/2005/8/layout/pyramid1"/>
    <dgm:cxn modelId="{18E4FF7D-AF82-4EB0-A547-FDCE9676988E}" type="presOf" srcId="{EAF46987-535A-4F59-9436-13464FB59C61}" destId="{EB8EA5E0-A2ED-471C-AC1D-BF22FA1B1CBC}" srcOrd="1" destOrd="0" presId="urn:microsoft.com/office/officeart/2005/8/layout/pyramid1"/>
    <dgm:cxn modelId="{5FA685E8-2976-40DF-92E0-2DE662EC6D82}" type="presOf" srcId="{2631C2D7-B020-42D6-800B-861020C68D51}" destId="{53E671AC-F892-438B-8F58-35826807C071}"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00FC4EC0-F6EB-403D-8E39-C3769290B57D}" type="presOf" srcId="{51C7D3D7-4925-45D8-B8D3-0C150FD69673}" destId="{40E99C02-7E9B-4411-AF99-8071644BD6DE}"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78849962-1992-4D24-AD67-9C5450AD9A46}" type="presOf" srcId="{BC796A79-57EA-4267-8E01-45A11E22516F}" destId="{42B8477F-4EB6-414D-9E3D-9104E7D0550E}" srcOrd="0" destOrd="0" presId="urn:microsoft.com/office/officeart/2005/8/layout/pyramid1"/>
    <dgm:cxn modelId="{7C77E912-C655-4505-9D4A-3308515E4172}" type="presOf" srcId="{DA087C53-32AE-47ED-B2D3-E4BE3C5533BE}" destId="{2560D2E1-7919-4A46-A18B-72F6A4D80F8E}" srcOrd="0" destOrd="0" presId="urn:microsoft.com/office/officeart/2005/8/layout/pyramid1"/>
    <dgm:cxn modelId="{4D3095B9-6469-4814-97F2-84701E2FAFA8}" type="presOf" srcId="{51C7D3D7-4925-45D8-B8D3-0C150FD69673}" destId="{A5C77D20-06E2-4C79-895B-0F92E591D5B9}" srcOrd="0" destOrd="0" presId="urn:microsoft.com/office/officeart/2005/8/layout/pyramid1"/>
    <dgm:cxn modelId="{B47E1387-46D8-4730-92E1-249CB9AAA963}" type="presOf" srcId="{2631C2D7-B020-42D6-800B-861020C68D51}" destId="{80A5B6DF-C006-4EEB-B968-076524FAB5F7}" srcOrd="1" destOrd="0" presId="urn:microsoft.com/office/officeart/2005/8/layout/pyramid1"/>
    <dgm:cxn modelId="{9DF022C7-F3BB-43B2-BE52-77AE758C7CDB}" type="presOf" srcId="{BA8C25EA-9161-4062-A752-4670AE437685}" destId="{4705D800-ADFC-46E6-96E2-49CE6FC25680}" srcOrd="0" destOrd="0" presId="urn:microsoft.com/office/officeart/2005/8/layout/pyramid1"/>
    <dgm:cxn modelId="{4B84CBD7-1137-4D2C-9D4F-0BE7F09336D7}" type="presOf" srcId="{EAF46987-535A-4F59-9436-13464FB59C61}" destId="{9261FFC9-A05B-4A00-8072-EAD0BD165664}" srcOrd="0" destOrd="0" presId="urn:microsoft.com/office/officeart/2005/8/layout/pyramid1"/>
    <dgm:cxn modelId="{1835BCE1-8249-4BF1-B1F7-F82081A2005B}" type="presOf" srcId="{C4D11AF6-BEEF-47D2-B0BF-7BF8350CA01D}" destId="{4F5D02CF-3CF5-44A2-A563-DCD65D4D3E67}" srcOrd="0" destOrd="0" presId="urn:microsoft.com/office/officeart/2005/8/layout/pyramid1"/>
    <dgm:cxn modelId="{9C549E0F-1B6A-4C03-A12D-DE663C126023}" srcId="{BA8C25EA-9161-4062-A752-4670AE437685}" destId="{EAF46987-535A-4F59-9436-13464FB59C61}" srcOrd="0" destOrd="0" parTransId="{7456D9B1-7FF8-46F2-B4A3-9E75E019E7F0}" sibTransId="{995D1994-50F0-4DA1-A8E2-AACDDCA08F9D}"/>
    <dgm:cxn modelId="{9B1A66AB-5F00-4E2D-B064-F57815351C40}" type="presOf" srcId="{BA8C25EA-9161-4062-A752-4670AE437685}" destId="{86056DB3-A1DF-48A7-91D0-0316C9925D12}"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4E92EFA6-6B7C-40D2-B909-0D76B0EB011B}"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347EB0CF-7EC1-4012-B9E6-DC09DC1173CA}" type="presParOf" srcId="{4F5D02CF-3CF5-44A2-A563-DCD65D4D3E67}" destId="{6FA1F2A3-1448-4063-813E-1D65F58FE4AE}" srcOrd="0" destOrd="0" presId="urn:microsoft.com/office/officeart/2005/8/layout/pyramid1"/>
    <dgm:cxn modelId="{63559BFA-B516-4A3E-9672-26B80989A0E8}" type="presParOf" srcId="{6FA1F2A3-1448-4063-813E-1D65F58FE4AE}" destId="{53E671AC-F892-438B-8F58-35826807C071}" srcOrd="0" destOrd="0" presId="urn:microsoft.com/office/officeart/2005/8/layout/pyramid1"/>
    <dgm:cxn modelId="{B1F34F91-90A1-42AB-9D09-82E2D187F32D}" type="presParOf" srcId="{6FA1F2A3-1448-4063-813E-1D65F58FE4AE}" destId="{80A5B6DF-C006-4EEB-B968-076524FAB5F7}" srcOrd="1" destOrd="0" presId="urn:microsoft.com/office/officeart/2005/8/layout/pyramid1"/>
    <dgm:cxn modelId="{28BCDB94-190F-498C-B265-1782C702FAFF}" type="presParOf" srcId="{4F5D02CF-3CF5-44A2-A563-DCD65D4D3E67}" destId="{839986D2-77AD-4817-9E39-DF9EE42A5216}" srcOrd="1" destOrd="0" presId="urn:microsoft.com/office/officeart/2005/8/layout/pyramid1"/>
    <dgm:cxn modelId="{4019C99C-77BE-4FFD-9FBB-761A6A050EAA}" type="presParOf" srcId="{839986D2-77AD-4817-9E39-DF9EE42A5216}" destId="{A5C77D20-06E2-4C79-895B-0F92E591D5B9}" srcOrd="0" destOrd="0" presId="urn:microsoft.com/office/officeart/2005/8/layout/pyramid1"/>
    <dgm:cxn modelId="{0B9555D2-0827-490A-9E85-EDD424D0747C}" type="presParOf" srcId="{839986D2-77AD-4817-9E39-DF9EE42A5216}" destId="{40E99C02-7E9B-4411-AF99-8071644BD6DE}" srcOrd="1" destOrd="0" presId="urn:microsoft.com/office/officeart/2005/8/layout/pyramid1"/>
    <dgm:cxn modelId="{B62C283B-65D5-458E-8F99-66E931AB9A2B}" type="presParOf" srcId="{4F5D02CF-3CF5-44A2-A563-DCD65D4D3E67}" destId="{41DAD879-BD0A-46A2-B12B-B2090BDC3BB5}" srcOrd="2" destOrd="0" presId="urn:microsoft.com/office/officeart/2005/8/layout/pyramid1"/>
    <dgm:cxn modelId="{207E26C0-74B5-446F-BA9E-6D72D6D2CC36}" type="presParOf" srcId="{41DAD879-BD0A-46A2-B12B-B2090BDC3BB5}" destId="{2560D2E1-7919-4A46-A18B-72F6A4D80F8E}" srcOrd="0" destOrd="0" presId="urn:microsoft.com/office/officeart/2005/8/layout/pyramid1"/>
    <dgm:cxn modelId="{FC797C0C-D467-4143-95B8-560F038D431E}" type="presParOf" srcId="{41DAD879-BD0A-46A2-B12B-B2090BDC3BB5}" destId="{60A0C1E8-05F0-445E-956B-765A20CD26F8}" srcOrd="1" destOrd="0" presId="urn:microsoft.com/office/officeart/2005/8/layout/pyramid1"/>
    <dgm:cxn modelId="{F1473EEE-C0F1-4E15-9A44-18F6CAC94453}" type="presParOf" srcId="{4F5D02CF-3CF5-44A2-A563-DCD65D4D3E67}" destId="{BBEF2619-5DA4-4D0E-AC77-B64B6A259B0B}" srcOrd="3" destOrd="0" presId="urn:microsoft.com/office/officeart/2005/8/layout/pyramid1"/>
    <dgm:cxn modelId="{6B9CD183-87C2-4AF0-B5F7-5335B0CDFDB7}" type="presParOf" srcId="{BBEF2619-5DA4-4D0E-AC77-B64B6A259B0B}" destId="{42B8477F-4EB6-414D-9E3D-9104E7D0550E}" srcOrd="0" destOrd="0" presId="urn:microsoft.com/office/officeart/2005/8/layout/pyramid1"/>
    <dgm:cxn modelId="{3AC73437-4E34-47B4-9BC1-584E53FB6590}" type="presParOf" srcId="{BBEF2619-5DA4-4D0E-AC77-B64B6A259B0B}" destId="{298E174E-D034-487C-9082-521BD38671F9}" srcOrd="1" destOrd="0" presId="urn:microsoft.com/office/officeart/2005/8/layout/pyramid1"/>
    <dgm:cxn modelId="{D6CA7D90-6CB2-4C7A-828E-D2E9C49E82D8}" type="presParOf" srcId="{4F5D02CF-3CF5-44A2-A563-DCD65D4D3E67}" destId="{FC8AC785-D7A9-4F12-A1C2-BDA1EC7F058B}" srcOrd="4" destOrd="0" presId="urn:microsoft.com/office/officeart/2005/8/layout/pyramid1"/>
    <dgm:cxn modelId="{733B48B5-3F24-45BA-8A9C-8D532C0F08DF}" type="presParOf" srcId="{FC8AC785-D7A9-4F12-A1C2-BDA1EC7F058B}" destId="{B25F52DB-F579-4F4F-90F9-3BF6E9620AE7}" srcOrd="0" destOrd="0" presId="urn:microsoft.com/office/officeart/2005/8/layout/pyramid1"/>
    <dgm:cxn modelId="{B28A7CF6-50D9-442F-BE13-5C0BF6BD56E4}" type="presParOf" srcId="{FC8AC785-D7A9-4F12-A1C2-BDA1EC7F058B}" destId="{9698CFA1-1BF2-4E28-A3C6-5E5EE405BDFD}" srcOrd="1" destOrd="0" presId="urn:microsoft.com/office/officeart/2005/8/layout/pyramid1"/>
    <dgm:cxn modelId="{3B917777-B21E-4D8D-AADC-A0E0EA54AAAD}" type="presParOf" srcId="{4F5D02CF-3CF5-44A2-A563-DCD65D4D3E67}" destId="{72790EC6-AF40-495D-BBAD-C605356E4EB9}" srcOrd="5" destOrd="0" presId="urn:microsoft.com/office/officeart/2005/8/layout/pyramid1"/>
    <dgm:cxn modelId="{D810BBF2-373C-4DC5-BB09-4F7765CD4E6E}" type="presParOf" srcId="{72790EC6-AF40-495D-BBAD-C605356E4EB9}" destId="{9261FFC9-A05B-4A00-8072-EAD0BD165664}" srcOrd="0" destOrd="0" presId="urn:microsoft.com/office/officeart/2005/8/layout/pyramid1"/>
    <dgm:cxn modelId="{6163565D-4DBE-4329-865A-F995FB0582DE}" type="presParOf" srcId="{72790EC6-AF40-495D-BBAD-C605356E4EB9}" destId="{EB8EA5E0-A2ED-471C-AC1D-BF22FA1B1CBC}" srcOrd="1" destOrd="0" presId="urn:microsoft.com/office/officeart/2005/8/layout/pyramid1"/>
    <dgm:cxn modelId="{A75E814F-5215-4EE6-A16B-984D78F59781}" type="presParOf" srcId="{72790EC6-AF40-495D-BBAD-C605356E4EB9}" destId="{4705D800-ADFC-46E6-96E2-49CE6FC25680}" srcOrd="2" destOrd="0" presId="urn:microsoft.com/office/officeart/2005/8/layout/pyramid1"/>
    <dgm:cxn modelId="{E8037887-990E-4F2B-B53F-641B89D9AC65}"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FBCA6DAB-289E-4A77-8D8D-BD047E1C3BF8}" type="presOf" srcId="{BC796A79-57EA-4267-8E01-45A11E22516F}" destId="{42B8477F-4EB6-414D-9E3D-9104E7D0550E}" srcOrd="0" destOrd="0" presId="urn:microsoft.com/office/officeart/2005/8/layout/pyramid1"/>
    <dgm:cxn modelId="{2E5E8786-E742-4324-A34A-19934704C9D7}" type="presOf" srcId="{51C7D3D7-4925-45D8-B8D3-0C150FD69673}" destId="{40E99C02-7E9B-4411-AF99-8071644BD6DE}"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FE27EC47-FDFD-4FF3-9A3B-5397B287E66B}" type="presOf" srcId="{51C7D3D7-4925-45D8-B8D3-0C150FD69673}" destId="{A5C77D20-06E2-4C79-895B-0F92E591D5B9}"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D47B8CC9-C91E-43C5-A340-5CC5F85EF9A4}" type="presOf" srcId="{143ADFEE-E716-41FF-9A7E-C4C1C2BAA45E}" destId="{11CA3191-8005-40B5-89C9-FFEA85011F2B}" srcOrd="1" destOrd="0" presId="urn:microsoft.com/office/officeart/2005/8/layout/pyramid1"/>
    <dgm:cxn modelId="{D2BF7684-FF45-468F-995F-EB39EB86BB9F}" type="presOf" srcId="{2631C2D7-B020-42D6-800B-861020C68D51}" destId="{80A5B6DF-C006-4EEB-B968-076524FAB5F7}" srcOrd="1" destOrd="0" presId="urn:microsoft.com/office/officeart/2005/8/layout/pyramid1"/>
    <dgm:cxn modelId="{6F838D64-ECB7-417C-A507-47933DADEB6F}" type="presOf" srcId="{C4D11AF6-BEEF-47D2-B0BF-7BF8350CA01D}" destId="{4F5D02CF-3CF5-44A2-A563-DCD65D4D3E67}" srcOrd="0" destOrd="0" presId="urn:microsoft.com/office/officeart/2005/8/layout/pyramid1"/>
    <dgm:cxn modelId="{BC29ED6B-62CC-4214-96AC-67AA6D41F1B2}" type="presOf" srcId="{588F9E15-1A89-44F7-8B95-FDAC0F5AFE8B}" destId="{9698CFA1-1BF2-4E28-A3C6-5E5EE405BDFD}" srcOrd="1" destOrd="0" presId="urn:microsoft.com/office/officeart/2005/8/layout/pyramid1"/>
    <dgm:cxn modelId="{D01B1AF5-4D6C-43F7-BE9B-ADDA69CFE552}" type="presOf" srcId="{588F9E15-1A89-44F7-8B95-FDAC0F5AFE8B}" destId="{B25F52DB-F579-4F4F-90F9-3BF6E9620AE7}" srcOrd="0" destOrd="0" presId="urn:microsoft.com/office/officeart/2005/8/layout/pyramid1"/>
    <dgm:cxn modelId="{0AFE3F1D-977D-4654-BD2A-ECD8E277142F}" type="presOf" srcId="{027A9672-A6F8-43C1-BDF9-0AF62E4310B5}" destId="{DB40E345-E200-451C-9DC2-AA74A437EDB3}"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6CAA28E-B3FC-4F91-B634-B5FE5773F34F}" type="presOf" srcId="{143ADFEE-E716-41FF-9A7E-C4C1C2BAA45E}" destId="{D4835712-5798-49AD-A507-A134366F40E2}" srcOrd="0" destOrd="0" presId="urn:microsoft.com/office/officeart/2005/8/layout/pyramid1"/>
    <dgm:cxn modelId="{C99E3118-5205-4E90-B8C2-CA4D3F5924AB}" type="presOf" srcId="{027A9672-A6F8-43C1-BDF9-0AF62E4310B5}" destId="{1F824B0A-1A2C-43E0-96E8-6240E23DC4B0}" srcOrd="0" destOrd="0" presId="urn:microsoft.com/office/officeart/2005/8/layout/pyramid1"/>
    <dgm:cxn modelId="{BD2C84D0-A6FD-4952-9429-2D04C4ACCCD2}" type="presOf" srcId="{2631C2D7-B020-42D6-800B-861020C68D51}" destId="{53E671AC-F892-438B-8F58-35826807C071}" srcOrd="0" destOrd="0" presId="urn:microsoft.com/office/officeart/2005/8/layout/pyramid1"/>
    <dgm:cxn modelId="{B655620B-BC37-4E68-ADBD-552678B0A26F}" type="presOf" srcId="{BC796A79-57EA-4267-8E01-45A11E22516F}" destId="{298E174E-D034-487C-9082-521BD38671F9}"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45D522DA-82DC-4241-BD09-2A0530CC8544}" type="presParOf" srcId="{4F5D02CF-3CF5-44A2-A563-DCD65D4D3E67}" destId="{6FA1F2A3-1448-4063-813E-1D65F58FE4AE}" srcOrd="0" destOrd="0" presId="urn:microsoft.com/office/officeart/2005/8/layout/pyramid1"/>
    <dgm:cxn modelId="{0E17815A-E3DA-4B0E-920A-BA0D96E6159E}" type="presParOf" srcId="{6FA1F2A3-1448-4063-813E-1D65F58FE4AE}" destId="{53E671AC-F892-438B-8F58-35826807C071}" srcOrd="0" destOrd="0" presId="urn:microsoft.com/office/officeart/2005/8/layout/pyramid1"/>
    <dgm:cxn modelId="{2C663050-1E0E-414C-8218-009612C2216E}" type="presParOf" srcId="{6FA1F2A3-1448-4063-813E-1D65F58FE4AE}" destId="{80A5B6DF-C006-4EEB-B968-076524FAB5F7}" srcOrd="1" destOrd="0" presId="urn:microsoft.com/office/officeart/2005/8/layout/pyramid1"/>
    <dgm:cxn modelId="{53F20EAB-09A7-459F-B7D4-73F21173CBB9}" type="presParOf" srcId="{4F5D02CF-3CF5-44A2-A563-DCD65D4D3E67}" destId="{839986D2-77AD-4817-9E39-DF9EE42A5216}" srcOrd="1" destOrd="0" presId="urn:microsoft.com/office/officeart/2005/8/layout/pyramid1"/>
    <dgm:cxn modelId="{BE280F92-4D4C-4258-9438-1D18CCDDCDDA}" type="presParOf" srcId="{839986D2-77AD-4817-9E39-DF9EE42A5216}" destId="{A5C77D20-06E2-4C79-895B-0F92E591D5B9}" srcOrd="0" destOrd="0" presId="urn:microsoft.com/office/officeart/2005/8/layout/pyramid1"/>
    <dgm:cxn modelId="{97FDF3E3-6326-4A65-B5CB-47C4B6CA4F29}" type="presParOf" srcId="{839986D2-77AD-4817-9E39-DF9EE42A5216}" destId="{40E99C02-7E9B-4411-AF99-8071644BD6DE}" srcOrd="1" destOrd="0" presId="urn:microsoft.com/office/officeart/2005/8/layout/pyramid1"/>
    <dgm:cxn modelId="{075CE02F-28BE-46A9-9A08-D1421162E111}" type="presParOf" srcId="{4F5D02CF-3CF5-44A2-A563-DCD65D4D3E67}" destId="{8C88A5B5-9387-4CF0-A380-B0A2229EDFB5}" srcOrd="2" destOrd="0" presId="urn:microsoft.com/office/officeart/2005/8/layout/pyramid1"/>
    <dgm:cxn modelId="{C378AE83-1B9E-4D40-859C-110B57044714}" type="presParOf" srcId="{8C88A5B5-9387-4CF0-A380-B0A2229EDFB5}" destId="{1F824B0A-1A2C-43E0-96E8-6240E23DC4B0}" srcOrd="0" destOrd="0" presId="urn:microsoft.com/office/officeart/2005/8/layout/pyramid1"/>
    <dgm:cxn modelId="{E1AA648B-3AC4-4FD2-BAB5-3D28C78635EF}" type="presParOf" srcId="{8C88A5B5-9387-4CF0-A380-B0A2229EDFB5}" destId="{DB40E345-E200-451C-9DC2-AA74A437EDB3}" srcOrd="1" destOrd="0" presId="urn:microsoft.com/office/officeart/2005/8/layout/pyramid1"/>
    <dgm:cxn modelId="{A23F8E04-3A9A-47F6-8D70-931693DB0027}" type="presParOf" srcId="{4F5D02CF-3CF5-44A2-A563-DCD65D4D3E67}" destId="{BBEF2619-5DA4-4D0E-AC77-B64B6A259B0B}" srcOrd="3" destOrd="0" presId="urn:microsoft.com/office/officeart/2005/8/layout/pyramid1"/>
    <dgm:cxn modelId="{631CF4C9-1F8E-4B31-AAE8-CE778DAFDE07}" type="presParOf" srcId="{BBEF2619-5DA4-4D0E-AC77-B64B6A259B0B}" destId="{42B8477F-4EB6-414D-9E3D-9104E7D0550E}" srcOrd="0" destOrd="0" presId="urn:microsoft.com/office/officeart/2005/8/layout/pyramid1"/>
    <dgm:cxn modelId="{D481BA0E-0DB9-4373-8DCD-8382FEFFF0D1}" type="presParOf" srcId="{BBEF2619-5DA4-4D0E-AC77-B64B6A259B0B}" destId="{298E174E-D034-487C-9082-521BD38671F9}" srcOrd="1" destOrd="0" presId="urn:microsoft.com/office/officeart/2005/8/layout/pyramid1"/>
    <dgm:cxn modelId="{671CE893-405E-4FEA-8073-F7D82F44C523}" type="presParOf" srcId="{4F5D02CF-3CF5-44A2-A563-DCD65D4D3E67}" destId="{FC8AC785-D7A9-4F12-A1C2-BDA1EC7F058B}" srcOrd="4" destOrd="0" presId="urn:microsoft.com/office/officeart/2005/8/layout/pyramid1"/>
    <dgm:cxn modelId="{F0E49694-10BC-45A0-99DA-A947AC567E98}" type="presParOf" srcId="{FC8AC785-D7A9-4F12-A1C2-BDA1EC7F058B}" destId="{B25F52DB-F579-4F4F-90F9-3BF6E9620AE7}" srcOrd="0" destOrd="0" presId="urn:microsoft.com/office/officeart/2005/8/layout/pyramid1"/>
    <dgm:cxn modelId="{400636D9-9A0F-4896-92F1-FF1CC9A07367}" type="presParOf" srcId="{FC8AC785-D7A9-4F12-A1C2-BDA1EC7F058B}" destId="{9698CFA1-1BF2-4E28-A3C6-5E5EE405BDFD}" srcOrd="1" destOrd="0" presId="urn:microsoft.com/office/officeart/2005/8/layout/pyramid1"/>
    <dgm:cxn modelId="{8CAE06B3-0459-426A-8C8C-2098D0B9B62D}" type="presParOf" srcId="{4F5D02CF-3CF5-44A2-A563-DCD65D4D3E67}" destId="{356244EE-E379-4A6C-A694-71365CC8528F}" srcOrd="5" destOrd="0" presId="urn:microsoft.com/office/officeart/2005/8/layout/pyramid1"/>
    <dgm:cxn modelId="{7DA7D15B-63C8-495F-8ED2-0B45931CF693}" type="presParOf" srcId="{356244EE-E379-4A6C-A694-71365CC8528F}" destId="{D4835712-5798-49AD-A507-A134366F40E2}" srcOrd="0" destOrd="0" presId="urn:microsoft.com/office/officeart/2005/8/layout/pyramid1"/>
    <dgm:cxn modelId="{C0AF3322-50A0-4FC2-B7E6-D243DE57CF9B}"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حذف</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no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AF46987-535A-4F59-9436-13464FB59C61}">
      <dgm:prSet/>
      <dgm:spPr/>
      <dgm:t>
        <a:bodyPr/>
        <a:lstStyle/>
        <a:p>
          <a:pPr rtl="1"/>
          <a:r>
            <a:rPr lang="fa-IR" dirty="0" smtClean="0">
              <a:cs typeface="B Nazanin" panose="00000400000000000000" pitchFamily="2" charset="-78"/>
            </a:rPr>
            <a:t>مدرک کارشناسی ارشد حرکت اصلاحی و یا آسیب گواهی اشتغال به تحصیلی دکتری </a:t>
          </a:r>
          <a:endParaRPr lang="en-US" dirty="0"/>
        </a:p>
      </dgm:t>
    </dgm:pt>
    <dgm:pt modelId="{7456D9B1-7FF8-46F2-B4A3-9E75E019E7F0}" type="parTrans" cxnId="{9C549E0F-1B6A-4C03-A12D-DE663C126023}">
      <dgm:prSet/>
      <dgm:spPr/>
      <dgm:t>
        <a:bodyPr/>
        <a:lstStyle/>
        <a:p>
          <a:endParaRPr lang="en-US"/>
        </a:p>
      </dgm:t>
    </dgm:pt>
    <dgm:pt modelId="{995D1994-50F0-4DA1-A8E2-AACDDCA08F9D}" type="sibTrans" cxnId="{9C549E0F-1B6A-4C03-A12D-DE663C126023}">
      <dgm:prSet/>
      <dgm:spPr/>
      <dgm:t>
        <a:bodyPr/>
        <a:lstStyle/>
        <a:p>
          <a:endParaRPr lang="en-US"/>
        </a:p>
      </dgm:t>
    </dgm:pt>
    <dgm:pt modelId="{FF9866F6-733F-4A83-A8EB-6D5EF72708B2}">
      <dgm:prSet/>
      <dgm:spPr/>
      <dgm:t>
        <a:bodyPr/>
        <a:lstStyle/>
        <a:p>
          <a:endParaRPr lang="en-US"/>
        </a:p>
      </dgm:t>
    </dgm:pt>
    <dgm:pt modelId="{B4E74EDD-705D-4002-95E1-5F2BCB74D34B}" type="parTrans" cxnId="{472C67F7-3888-48E0-9327-E20DB2B8740A}">
      <dgm:prSet/>
      <dgm:spPr/>
      <dgm:t>
        <a:bodyPr/>
        <a:lstStyle/>
        <a:p>
          <a:endParaRPr lang="en-US"/>
        </a:p>
      </dgm:t>
    </dgm:pt>
    <dgm:pt modelId="{C6B83836-F7DF-4768-A10F-99819E067DA3}" type="sibTrans" cxnId="{472C67F7-3888-48E0-9327-E20DB2B8740A}">
      <dgm:prSet/>
      <dgm:spPr/>
      <dgm:t>
        <a:bodyPr/>
        <a:lstStyle/>
        <a:p>
          <a:endParaRPr lang="en-US"/>
        </a:p>
      </dgm:t>
    </dgm:pt>
    <dgm:pt modelId="{A3F9D9F8-1517-450E-BAC4-55DB43200F1C}">
      <dgm:prSet/>
      <dgm:spPr/>
      <dgm:t>
        <a:bodyPr/>
        <a:lstStyle/>
        <a:p>
          <a:pPr rtl="1"/>
          <a:r>
            <a:rPr lang="fa-IR" dirty="0" smtClean="0">
              <a:cs typeface="B Nazanin" panose="00000400000000000000" pitchFamily="2" charset="-78"/>
            </a:rPr>
            <a:t>مربیگری درجه 2 تندرستی و حرکات اصلاحی</a:t>
          </a:r>
          <a:endParaRPr lang="en-US" dirty="0">
            <a:cs typeface="B Nazanin" panose="00000400000000000000" pitchFamily="2" charset="-78"/>
          </a:endParaRPr>
        </a:p>
      </dgm:t>
    </dgm:pt>
    <dgm:pt modelId="{F4564C82-E9A5-44F0-AF0D-94703D287CCF}" type="parTrans" cxnId="{65C130CE-8F76-4CA0-AE51-646DC09D4C91}">
      <dgm:prSet/>
      <dgm:spPr/>
      <dgm:t>
        <a:bodyPr/>
        <a:lstStyle/>
        <a:p>
          <a:endParaRPr lang="en-US"/>
        </a:p>
      </dgm:t>
    </dgm:pt>
    <dgm:pt modelId="{3D650E1C-0FFD-4430-A33C-7ECF5FD6877E}" type="sibTrans" cxnId="{65C130CE-8F76-4CA0-AE51-646DC09D4C91}">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59B1490D-8B8C-4786-B31C-960FA5A83396}" type="pres">
      <dgm:prSet presAssocID="{DA087C53-32AE-47ED-B2D3-E4BE3C5533BE}" presName="acctBkgd" presStyleLbl="alignAcc1" presStyleIdx="0" presStyleCnt="2"/>
      <dgm:spPr/>
      <dgm:t>
        <a:bodyPr/>
        <a:lstStyle/>
        <a:p>
          <a:endParaRPr lang="en-US"/>
        </a:p>
      </dgm:t>
    </dgm:pt>
    <dgm:pt modelId="{E86AF296-00DC-4598-9B1F-E8645BF40BE5}" type="pres">
      <dgm:prSet presAssocID="{DA087C53-32AE-47ED-B2D3-E4BE3C5533BE}" presName="acctTx" presStyleLbl="alignAcc1" presStyleIdx="0" presStyleCnt="2">
        <dgm:presLayoutVars>
          <dgm:bulletEnabled val="1"/>
        </dgm:presLayoutVars>
      </dgm:prSet>
      <dgm:spPr/>
      <dgm:t>
        <a:bodyPr/>
        <a:lstStyle/>
        <a:p>
          <a:endParaRPr lang="en-US"/>
        </a:p>
      </dgm:t>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1" presStyleCnt="2" custScaleX="114908" custLinFactNeighborX="-8963" custLinFactNeighborY="-98439"/>
      <dgm:spPr/>
      <dgm:t>
        <a:bodyPr/>
        <a:lstStyle/>
        <a:p>
          <a:endParaRPr lang="en-US"/>
        </a:p>
      </dgm:t>
    </dgm:pt>
    <dgm:pt modelId="{EB8EA5E0-A2ED-471C-AC1D-BF22FA1B1CBC}" type="pres">
      <dgm:prSet presAssocID="{BA8C25EA-9161-4062-A752-4670AE437685}" presName="acctTx" presStyleLbl="alignAcc1" presStyleIdx="1" presStyleCnt="2">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59B51DD8-B9DC-438D-BC72-63802E72AC4D}" srcId="{C4D11AF6-BEEF-47D2-B0BF-7BF8350CA01D}" destId="{2631C2D7-B020-42D6-800B-861020C68D51}" srcOrd="0" destOrd="0" parTransId="{E1569C03-6FA9-4B0C-8DEC-B5C3D7B97971}" sibTransId="{46D3FDD6-CB43-45BE-83BA-6A1929E19374}"/>
    <dgm:cxn modelId="{3FA54EC3-835C-4314-99D8-1BF385E4C4C5}" type="presOf" srcId="{BC796A79-57EA-4267-8E01-45A11E22516F}" destId="{298E174E-D034-487C-9082-521BD38671F9}" srcOrd="1" destOrd="0" presId="urn:microsoft.com/office/officeart/2005/8/layout/pyramid1"/>
    <dgm:cxn modelId="{48E5EAFA-315B-41C9-8457-A3EB095EF52B}" type="presOf" srcId="{2631C2D7-B020-42D6-800B-861020C68D51}" destId="{53E671AC-F892-438B-8F58-35826807C071}" srcOrd="0" destOrd="0" presId="urn:microsoft.com/office/officeart/2005/8/layout/pyramid1"/>
    <dgm:cxn modelId="{0C9C16F6-4980-4709-89CC-A15F2F1A0AC3}" type="presOf" srcId="{C4D11AF6-BEEF-47D2-B0BF-7BF8350CA01D}" destId="{4F5D02CF-3CF5-44A2-A563-DCD65D4D3E67}" srcOrd="0" destOrd="0" presId="urn:microsoft.com/office/officeart/2005/8/layout/pyramid1"/>
    <dgm:cxn modelId="{8C90D3AF-1311-45BB-BBF1-97A486909541}" type="presOf" srcId="{51C7D3D7-4925-45D8-B8D3-0C150FD69673}" destId="{A5C77D20-06E2-4C79-895B-0F92E591D5B9}" srcOrd="0" destOrd="0" presId="urn:microsoft.com/office/officeart/2005/8/layout/pyramid1"/>
    <dgm:cxn modelId="{65C130CE-8F76-4CA0-AE51-646DC09D4C91}" srcId="{DA087C53-32AE-47ED-B2D3-E4BE3C5533BE}" destId="{A3F9D9F8-1517-450E-BAC4-55DB43200F1C}" srcOrd="1" destOrd="0" parTransId="{F4564C82-E9A5-44F0-AF0D-94703D287CCF}" sibTransId="{3D650E1C-0FFD-4430-A33C-7ECF5FD6877E}"/>
    <dgm:cxn modelId="{B498DB93-D7D7-4EB5-B37B-7D5FADF9664B}" type="presOf" srcId="{EAF46987-535A-4F59-9436-13464FB59C61}" destId="{9261FFC9-A05B-4A00-8072-EAD0BD165664}" srcOrd="0" destOrd="0" presId="urn:microsoft.com/office/officeart/2005/8/layout/pyramid1"/>
    <dgm:cxn modelId="{95D3A4ED-7C09-48A2-BC3D-FFD43C24C395}" type="presOf" srcId="{51C7D3D7-4925-45D8-B8D3-0C150FD69673}" destId="{40E99C02-7E9B-4411-AF99-8071644BD6DE}" srcOrd="1" destOrd="0" presId="urn:microsoft.com/office/officeart/2005/8/layout/pyramid1"/>
    <dgm:cxn modelId="{5E1D5C64-A6DC-4698-B579-0607A3A4C359}" type="presOf" srcId="{FF9866F6-733F-4A83-A8EB-6D5EF72708B2}" destId="{E86AF296-00DC-4598-9B1F-E8645BF40BE5}" srcOrd="1" destOrd="0" presId="urn:microsoft.com/office/officeart/2005/8/layout/pyramid1"/>
    <dgm:cxn modelId="{883231F5-2EAC-44B3-B9A0-BA4E35408791}" type="presOf" srcId="{A3F9D9F8-1517-450E-BAC4-55DB43200F1C}" destId="{E86AF296-00DC-4598-9B1F-E8645BF40BE5}" srcOrd="1" destOrd="1" presId="urn:microsoft.com/office/officeart/2005/8/layout/pyramid1"/>
    <dgm:cxn modelId="{47C51985-CFDE-4B57-8D8B-D899B83DA438}" type="presOf" srcId="{FF9866F6-733F-4A83-A8EB-6D5EF72708B2}" destId="{59B1490D-8B8C-4786-B31C-960FA5A83396}" srcOrd="0" destOrd="0" presId="urn:microsoft.com/office/officeart/2005/8/layout/pyramid1"/>
    <dgm:cxn modelId="{8841F39F-C1C6-4F6C-BA97-D50689EE4A14}" type="presOf" srcId="{588F9E15-1A89-44F7-8B95-FDAC0F5AFE8B}" destId="{B25F52DB-F579-4F4F-90F9-3BF6E9620AE7}" srcOrd="0" destOrd="0" presId="urn:microsoft.com/office/officeart/2005/8/layout/pyramid1"/>
    <dgm:cxn modelId="{472C67F7-3888-48E0-9327-E20DB2B8740A}" srcId="{DA087C53-32AE-47ED-B2D3-E4BE3C5533BE}" destId="{FF9866F6-733F-4A83-A8EB-6D5EF72708B2}" srcOrd="0" destOrd="0" parTransId="{B4E74EDD-705D-4002-95E1-5F2BCB74D34B}" sibTransId="{C6B83836-F7DF-4768-A10F-99819E067DA3}"/>
    <dgm:cxn modelId="{9C549E0F-1B6A-4C03-A12D-DE663C126023}" srcId="{BA8C25EA-9161-4062-A752-4670AE437685}" destId="{EAF46987-535A-4F59-9436-13464FB59C61}" srcOrd="0" destOrd="0" parTransId="{7456D9B1-7FF8-46F2-B4A3-9E75E019E7F0}" sibTransId="{995D1994-50F0-4DA1-A8E2-AACDDCA08F9D}"/>
    <dgm:cxn modelId="{7C79E6AB-4858-4272-89B1-816B5FEEC3E7}" srcId="{C4D11AF6-BEEF-47D2-B0BF-7BF8350CA01D}" destId="{DA087C53-32AE-47ED-B2D3-E4BE3C5533BE}" srcOrd="2" destOrd="0" parTransId="{782DE4A8-1273-4586-AE36-3CDC623A02F3}" sibTransId="{57E94A26-90E0-420B-A994-3839A9096C6A}"/>
    <dgm:cxn modelId="{0B650986-83C1-4267-B6A8-CE48B3A762BC}" srcId="{C4D11AF6-BEEF-47D2-B0BF-7BF8350CA01D}" destId="{BC796A79-57EA-4267-8E01-45A11E22516F}" srcOrd="3" destOrd="0" parTransId="{7171306B-1816-482F-A95D-8E87B752DA87}" sibTransId="{2721F56D-A9DC-4A58-88C1-8F261655E6DE}"/>
    <dgm:cxn modelId="{01B03EC7-5F44-4C0A-B05E-ACD13F110C52}" type="presOf" srcId="{A3F9D9F8-1517-450E-BAC4-55DB43200F1C}" destId="{59B1490D-8B8C-4786-B31C-960FA5A83396}" srcOrd="0" destOrd="1" presId="urn:microsoft.com/office/officeart/2005/8/layout/pyramid1"/>
    <dgm:cxn modelId="{ABBF0B70-03FD-4FC4-BAA2-C36D3683756E}" type="presOf" srcId="{588F9E15-1A89-44F7-8B95-FDAC0F5AFE8B}" destId="{9698CFA1-1BF2-4E28-A3C6-5E5EE405BDFD}" srcOrd="1" destOrd="0" presId="urn:microsoft.com/office/officeart/2005/8/layout/pyramid1"/>
    <dgm:cxn modelId="{1C971174-5C5B-40B7-8E35-BAD5DDF5B1FA}" type="presOf" srcId="{DA087C53-32AE-47ED-B2D3-E4BE3C5533BE}" destId="{2560D2E1-7919-4A46-A18B-72F6A4D80F8E}"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639F24E8-DDE0-42AC-9B8D-CF4F25F8AE80}" type="presOf" srcId="{BA8C25EA-9161-4062-A752-4670AE437685}" destId="{86056DB3-A1DF-48A7-91D0-0316C9925D12}"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947E98E-37F7-4466-9BA8-1D1F5B93C591}" type="presOf" srcId="{DA087C53-32AE-47ED-B2D3-E4BE3C5533BE}" destId="{60A0C1E8-05F0-445E-956B-765A20CD26F8}" srcOrd="1" destOrd="0" presId="urn:microsoft.com/office/officeart/2005/8/layout/pyramid1"/>
    <dgm:cxn modelId="{849948D1-5291-4F21-82C8-ED94F334010A}" type="presOf" srcId="{2631C2D7-B020-42D6-800B-861020C68D51}" destId="{80A5B6DF-C006-4EEB-B968-076524FAB5F7}" srcOrd="1" destOrd="0" presId="urn:microsoft.com/office/officeart/2005/8/layout/pyramid1"/>
    <dgm:cxn modelId="{4F269600-91F2-47AD-86C9-A8F392BCC78E}" type="presOf" srcId="{BA8C25EA-9161-4062-A752-4670AE437685}" destId="{4705D800-ADFC-46E6-96E2-49CE6FC25680}"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5FB201AA-5D3A-4C98-8C78-302ED8BEAEC3}" type="presOf" srcId="{EAF46987-535A-4F59-9436-13464FB59C61}" destId="{EB8EA5E0-A2ED-471C-AC1D-BF22FA1B1CBC}" srcOrd="1" destOrd="0" presId="urn:microsoft.com/office/officeart/2005/8/layout/pyramid1"/>
    <dgm:cxn modelId="{986285A4-DC6C-4544-B613-437A5716A6EB}" type="presOf" srcId="{BC796A79-57EA-4267-8E01-45A11E22516F}" destId="{42B8477F-4EB6-414D-9E3D-9104E7D0550E}" srcOrd="0" destOrd="0" presId="urn:microsoft.com/office/officeart/2005/8/layout/pyramid1"/>
    <dgm:cxn modelId="{289EDEA9-5B09-4DC5-BF69-0BB8F02BE80F}" type="presParOf" srcId="{4F5D02CF-3CF5-44A2-A563-DCD65D4D3E67}" destId="{6FA1F2A3-1448-4063-813E-1D65F58FE4AE}" srcOrd="0" destOrd="0" presId="urn:microsoft.com/office/officeart/2005/8/layout/pyramid1"/>
    <dgm:cxn modelId="{A8482432-F739-495A-961F-B21EC519F60F}" type="presParOf" srcId="{6FA1F2A3-1448-4063-813E-1D65F58FE4AE}" destId="{53E671AC-F892-438B-8F58-35826807C071}" srcOrd="0" destOrd="0" presId="urn:microsoft.com/office/officeart/2005/8/layout/pyramid1"/>
    <dgm:cxn modelId="{1C6303C5-F01D-43D8-A9F0-54CD2BAE9EB2}" type="presParOf" srcId="{6FA1F2A3-1448-4063-813E-1D65F58FE4AE}" destId="{80A5B6DF-C006-4EEB-B968-076524FAB5F7}" srcOrd="1" destOrd="0" presId="urn:microsoft.com/office/officeart/2005/8/layout/pyramid1"/>
    <dgm:cxn modelId="{5029CF82-0E12-40DB-A16A-F4D41E3D703F}" type="presParOf" srcId="{4F5D02CF-3CF5-44A2-A563-DCD65D4D3E67}" destId="{839986D2-77AD-4817-9E39-DF9EE42A5216}" srcOrd="1" destOrd="0" presId="urn:microsoft.com/office/officeart/2005/8/layout/pyramid1"/>
    <dgm:cxn modelId="{7FBCCF58-5352-46D0-A4E7-39E6385D2CB6}" type="presParOf" srcId="{839986D2-77AD-4817-9E39-DF9EE42A5216}" destId="{A5C77D20-06E2-4C79-895B-0F92E591D5B9}" srcOrd="0" destOrd="0" presId="urn:microsoft.com/office/officeart/2005/8/layout/pyramid1"/>
    <dgm:cxn modelId="{06CAEBA5-49BD-4508-B550-DCD1CC7DA428}" type="presParOf" srcId="{839986D2-77AD-4817-9E39-DF9EE42A5216}" destId="{40E99C02-7E9B-4411-AF99-8071644BD6DE}" srcOrd="1" destOrd="0" presId="urn:microsoft.com/office/officeart/2005/8/layout/pyramid1"/>
    <dgm:cxn modelId="{C4B767A3-766C-4A66-895C-123EDA63F918}" type="presParOf" srcId="{4F5D02CF-3CF5-44A2-A563-DCD65D4D3E67}" destId="{41DAD879-BD0A-46A2-B12B-B2090BDC3BB5}" srcOrd="2" destOrd="0" presId="urn:microsoft.com/office/officeart/2005/8/layout/pyramid1"/>
    <dgm:cxn modelId="{717C614F-E02F-4A94-9194-00581C524D22}" type="presParOf" srcId="{41DAD879-BD0A-46A2-B12B-B2090BDC3BB5}" destId="{59B1490D-8B8C-4786-B31C-960FA5A83396}" srcOrd="0" destOrd="0" presId="urn:microsoft.com/office/officeart/2005/8/layout/pyramid1"/>
    <dgm:cxn modelId="{21C22672-94F4-432C-9A7E-8A1528F30DA5}" type="presParOf" srcId="{41DAD879-BD0A-46A2-B12B-B2090BDC3BB5}" destId="{E86AF296-00DC-4598-9B1F-E8645BF40BE5}" srcOrd="1" destOrd="0" presId="urn:microsoft.com/office/officeart/2005/8/layout/pyramid1"/>
    <dgm:cxn modelId="{DC32064D-3026-4149-B531-E52B74CBF1D6}" type="presParOf" srcId="{41DAD879-BD0A-46A2-B12B-B2090BDC3BB5}" destId="{2560D2E1-7919-4A46-A18B-72F6A4D80F8E}" srcOrd="2" destOrd="0" presId="urn:microsoft.com/office/officeart/2005/8/layout/pyramid1"/>
    <dgm:cxn modelId="{0E27D8E0-5FB5-4F7F-AC63-D60C4BF4D710}" type="presParOf" srcId="{41DAD879-BD0A-46A2-B12B-B2090BDC3BB5}" destId="{60A0C1E8-05F0-445E-956B-765A20CD26F8}" srcOrd="3" destOrd="0" presId="urn:microsoft.com/office/officeart/2005/8/layout/pyramid1"/>
    <dgm:cxn modelId="{A24D3A1E-CE2C-4C74-A95D-D8681B484B79}" type="presParOf" srcId="{4F5D02CF-3CF5-44A2-A563-DCD65D4D3E67}" destId="{BBEF2619-5DA4-4D0E-AC77-B64B6A259B0B}" srcOrd="3" destOrd="0" presId="urn:microsoft.com/office/officeart/2005/8/layout/pyramid1"/>
    <dgm:cxn modelId="{80048D79-7E82-414F-9378-7F1D17C0BFCD}" type="presParOf" srcId="{BBEF2619-5DA4-4D0E-AC77-B64B6A259B0B}" destId="{42B8477F-4EB6-414D-9E3D-9104E7D0550E}" srcOrd="0" destOrd="0" presId="urn:microsoft.com/office/officeart/2005/8/layout/pyramid1"/>
    <dgm:cxn modelId="{C7E01ACB-F4A8-4662-8D7D-3D1F55CEA351}" type="presParOf" srcId="{BBEF2619-5DA4-4D0E-AC77-B64B6A259B0B}" destId="{298E174E-D034-487C-9082-521BD38671F9}" srcOrd="1" destOrd="0" presId="urn:microsoft.com/office/officeart/2005/8/layout/pyramid1"/>
    <dgm:cxn modelId="{35AC4F2A-D4A9-4174-9E54-6F6B88A4BAF4}" type="presParOf" srcId="{4F5D02CF-3CF5-44A2-A563-DCD65D4D3E67}" destId="{FC8AC785-D7A9-4F12-A1C2-BDA1EC7F058B}" srcOrd="4" destOrd="0" presId="urn:microsoft.com/office/officeart/2005/8/layout/pyramid1"/>
    <dgm:cxn modelId="{2B77FB1C-90B9-4205-9AC1-3192E8C3E230}" type="presParOf" srcId="{FC8AC785-D7A9-4F12-A1C2-BDA1EC7F058B}" destId="{B25F52DB-F579-4F4F-90F9-3BF6E9620AE7}" srcOrd="0" destOrd="0" presId="urn:microsoft.com/office/officeart/2005/8/layout/pyramid1"/>
    <dgm:cxn modelId="{AC18779A-D8C8-4F2E-A37A-8B21CFA779AB}" type="presParOf" srcId="{FC8AC785-D7A9-4F12-A1C2-BDA1EC7F058B}" destId="{9698CFA1-1BF2-4E28-A3C6-5E5EE405BDFD}" srcOrd="1" destOrd="0" presId="urn:microsoft.com/office/officeart/2005/8/layout/pyramid1"/>
    <dgm:cxn modelId="{FDE4C653-C94E-4568-93E0-4E9FF82D94D8}" type="presParOf" srcId="{4F5D02CF-3CF5-44A2-A563-DCD65D4D3E67}" destId="{72790EC6-AF40-495D-BBAD-C605356E4EB9}" srcOrd="5" destOrd="0" presId="urn:microsoft.com/office/officeart/2005/8/layout/pyramid1"/>
    <dgm:cxn modelId="{E7179811-CA7F-46BD-8987-0BDDFDAB870B}" type="presParOf" srcId="{72790EC6-AF40-495D-BBAD-C605356E4EB9}" destId="{9261FFC9-A05B-4A00-8072-EAD0BD165664}" srcOrd="0" destOrd="0" presId="urn:microsoft.com/office/officeart/2005/8/layout/pyramid1"/>
    <dgm:cxn modelId="{964BBF70-134B-4456-805C-2BEB2EFDD6D4}" type="presParOf" srcId="{72790EC6-AF40-495D-BBAD-C605356E4EB9}" destId="{EB8EA5E0-A2ED-471C-AC1D-BF22FA1B1CBC}" srcOrd="1" destOrd="0" presId="urn:microsoft.com/office/officeart/2005/8/layout/pyramid1"/>
    <dgm:cxn modelId="{95138D5A-A124-48B3-90BD-69718678E483}" type="presParOf" srcId="{72790EC6-AF40-495D-BBAD-C605356E4EB9}" destId="{4705D800-ADFC-46E6-96E2-49CE6FC25680}" srcOrd="2" destOrd="0" presId="urn:microsoft.com/office/officeart/2005/8/layout/pyramid1"/>
    <dgm:cxn modelId="{AE415082-B774-4BA9-BC1F-5A00098454D2}" type="presParOf" srcId="{72790EC6-AF40-495D-BBAD-C605356E4EB9}" destId="{86056DB3-A1DF-48A7-91D0-0316C9925D12}" srcOrd="3"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52908505-16E5-43BA-ABC6-DAD079D497AF}" type="presOf" srcId="{BC796A79-57EA-4267-8E01-45A11E22516F}" destId="{42B8477F-4EB6-414D-9E3D-9104E7D0550E}" srcOrd="0" destOrd="0" presId="urn:microsoft.com/office/officeart/2005/8/layout/pyramid1"/>
    <dgm:cxn modelId="{7C50A08A-051E-4CE1-8DCE-EE221B59B9CD}" type="presOf" srcId="{588F9E15-1A89-44F7-8B95-FDAC0F5AFE8B}" destId="{B25F52DB-F579-4F4F-90F9-3BF6E9620AE7}" srcOrd="0" destOrd="0" presId="urn:microsoft.com/office/officeart/2005/8/layout/pyramid1"/>
    <dgm:cxn modelId="{7CD4668D-8402-4C8B-A554-95362B1C3A46}" type="presOf" srcId="{143ADFEE-E716-41FF-9A7E-C4C1C2BAA45E}" destId="{11CA3191-8005-40B5-89C9-FFEA85011F2B}" srcOrd="1" destOrd="0" presId="urn:microsoft.com/office/officeart/2005/8/layout/pyramid1"/>
    <dgm:cxn modelId="{445FC2AF-86C8-40A0-B7B9-6EFA803CFE93}" type="presOf" srcId="{2631C2D7-B020-42D6-800B-861020C68D51}" destId="{53E671AC-F892-438B-8F58-35826807C071}" srcOrd="0" destOrd="0" presId="urn:microsoft.com/office/officeart/2005/8/layout/pyramid1"/>
    <dgm:cxn modelId="{E91E521F-5E89-4678-AFD3-A6569B23E5C1}" type="presOf" srcId="{027A9672-A6F8-43C1-BDF9-0AF62E4310B5}" destId="{DB40E345-E200-451C-9DC2-AA74A437EDB3}" srcOrd="1" destOrd="0" presId="urn:microsoft.com/office/officeart/2005/8/layout/pyramid1"/>
    <dgm:cxn modelId="{1A537229-C58F-4B7D-B571-8115E5B49476}" type="presOf" srcId="{51C7D3D7-4925-45D8-B8D3-0C150FD69673}" destId="{40E99C02-7E9B-4411-AF99-8071644BD6DE}"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78B5195E-F0F0-4956-885E-A5B432E41135}" type="presOf" srcId="{027A9672-A6F8-43C1-BDF9-0AF62E4310B5}" destId="{1F824B0A-1A2C-43E0-96E8-6240E23DC4B0}" srcOrd="0" destOrd="0" presId="urn:microsoft.com/office/officeart/2005/8/layout/pyramid1"/>
    <dgm:cxn modelId="{647EB1A2-8D5F-4F7E-94F4-E3D866A6D8B7}" type="presOf" srcId="{143ADFEE-E716-41FF-9A7E-C4C1C2BAA45E}" destId="{D4835712-5798-49AD-A507-A134366F40E2}" srcOrd="0" destOrd="0" presId="urn:microsoft.com/office/officeart/2005/8/layout/pyramid1"/>
    <dgm:cxn modelId="{9FE05AC7-52BB-462F-803C-1C7E70E75315}" type="presOf" srcId="{2631C2D7-B020-42D6-800B-861020C68D51}" destId="{80A5B6DF-C006-4EEB-B968-076524FAB5F7}" srcOrd="1" destOrd="0" presId="urn:microsoft.com/office/officeart/2005/8/layout/pyramid1"/>
    <dgm:cxn modelId="{31B00A52-6346-4F57-AED2-02C9F6E83F6A}" type="presOf" srcId="{51C7D3D7-4925-45D8-B8D3-0C150FD69673}" destId="{A5C77D20-06E2-4C79-895B-0F92E591D5B9}" srcOrd="0" destOrd="0" presId="urn:microsoft.com/office/officeart/2005/8/layout/pyramid1"/>
    <dgm:cxn modelId="{C2A04D6C-3F36-47E2-A7B8-253086446C08}"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87E0A626-A132-4ED9-85C7-D3DFF8E3F21E}" type="presOf" srcId="{C4D11AF6-BEEF-47D2-B0BF-7BF8350CA01D}" destId="{4F5D02CF-3CF5-44A2-A563-DCD65D4D3E67}" srcOrd="0" destOrd="0" presId="urn:microsoft.com/office/officeart/2005/8/layout/pyramid1"/>
    <dgm:cxn modelId="{89F486D4-36EF-4CD2-B181-A2041F49EE98}" type="presOf" srcId="{BC796A79-57EA-4267-8E01-45A11E22516F}" destId="{298E174E-D034-487C-9082-521BD38671F9}"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4E4D207A-AF92-42B7-BEE9-641E361A3EDD}" type="presParOf" srcId="{4F5D02CF-3CF5-44A2-A563-DCD65D4D3E67}" destId="{6FA1F2A3-1448-4063-813E-1D65F58FE4AE}" srcOrd="0" destOrd="0" presId="urn:microsoft.com/office/officeart/2005/8/layout/pyramid1"/>
    <dgm:cxn modelId="{BCA1B08C-88F4-41B1-9842-D7C7AF2E8285}" type="presParOf" srcId="{6FA1F2A3-1448-4063-813E-1D65F58FE4AE}" destId="{53E671AC-F892-438B-8F58-35826807C071}" srcOrd="0" destOrd="0" presId="urn:microsoft.com/office/officeart/2005/8/layout/pyramid1"/>
    <dgm:cxn modelId="{10DBE3AB-754C-4EE9-9BA6-591E2CACF589}" type="presParOf" srcId="{6FA1F2A3-1448-4063-813E-1D65F58FE4AE}" destId="{80A5B6DF-C006-4EEB-B968-076524FAB5F7}" srcOrd="1" destOrd="0" presId="urn:microsoft.com/office/officeart/2005/8/layout/pyramid1"/>
    <dgm:cxn modelId="{65D3010E-6359-4BB8-BEAE-DBEB3D1A1923}" type="presParOf" srcId="{4F5D02CF-3CF5-44A2-A563-DCD65D4D3E67}" destId="{839986D2-77AD-4817-9E39-DF9EE42A5216}" srcOrd="1" destOrd="0" presId="urn:microsoft.com/office/officeart/2005/8/layout/pyramid1"/>
    <dgm:cxn modelId="{DAF4B072-5CA8-4FAF-B499-83CBE4640FC0}" type="presParOf" srcId="{839986D2-77AD-4817-9E39-DF9EE42A5216}" destId="{A5C77D20-06E2-4C79-895B-0F92E591D5B9}" srcOrd="0" destOrd="0" presId="urn:microsoft.com/office/officeart/2005/8/layout/pyramid1"/>
    <dgm:cxn modelId="{EB16344E-41F4-4969-8A22-B89DEE2F83DB}" type="presParOf" srcId="{839986D2-77AD-4817-9E39-DF9EE42A5216}" destId="{40E99C02-7E9B-4411-AF99-8071644BD6DE}" srcOrd="1" destOrd="0" presId="urn:microsoft.com/office/officeart/2005/8/layout/pyramid1"/>
    <dgm:cxn modelId="{BB577A9F-9F49-4A65-AB6D-5DB4B417B16F}" type="presParOf" srcId="{4F5D02CF-3CF5-44A2-A563-DCD65D4D3E67}" destId="{8C88A5B5-9387-4CF0-A380-B0A2229EDFB5}" srcOrd="2" destOrd="0" presId="urn:microsoft.com/office/officeart/2005/8/layout/pyramid1"/>
    <dgm:cxn modelId="{A57B4D46-D82C-4F39-8079-2466595A61CF}" type="presParOf" srcId="{8C88A5B5-9387-4CF0-A380-B0A2229EDFB5}" destId="{1F824B0A-1A2C-43E0-96E8-6240E23DC4B0}" srcOrd="0" destOrd="0" presId="urn:microsoft.com/office/officeart/2005/8/layout/pyramid1"/>
    <dgm:cxn modelId="{551AD611-0DD6-495E-B663-86D484B7F420}" type="presParOf" srcId="{8C88A5B5-9387-4CF0-A380-B0A2229EDFB5}" destId="{DB40E345-E200-451C-9DC2-AA74A437EDB3}" srcOrd="1" destOrd="0" presId="urn:microsoft.com/office/officeart/2005/8/layout/pyramid1"/>
    <dgm:cxn modelId="{F4A11C52-6397-42EC-97A1-08DB0934A57A}" type="presParOf" srcId="{4F5D02CF-3CF5-44A2-A563-DCD65D4D3E67}" destId="{BBEF2619-5DA4-4D0E-AC77-B64B6A259B0B}" srcOrd="3" destOrd="0" presId="urn:microsoft.com/office/officeart/2005/8/layout/pyramid1"/>
    <dgm:cxn modelId="{C548AB27-444B-4EAD-A54D-47E4B58BC7AE}" type="presParOf" srcId="{BBEF2619-5DA4-4D0E-AC77-B64B6A259B0B}" destId="{42B8477F-4EB6-414D-9E3D-9104E7D0550E}" srcOrd="0" destOrd="0" presId="urn:microsoft.com/office/officeart/2005/8/layout/pyramid1"/>
    <dgm:cxn modelId="{EA273203-78B8-4BDF-A6A2-973195CDD2E5}" type="presParOf" srcId="{BBEF2619-5DA4-4D0E-AC77-B64B6A259B0B}" destId="{298E174E-D034-487C-9082-521BD38671F9}" srcOrd="1" destOrd="0" presId="urn:microsoft.com/office/officeart/2005/8/layout/pyramid1"/>
    <dgm:cxn modelId="{0313D3F7-653C-4BAA-98F6-40C2B4F261C9}" type="presParOf" srcId="{4F5D02CF-3CF5-44A2-A563-DCD65D4D3E67}" destId="{FC8AC785-D7A9-4F12-A1C2-BDA1EC7F058B}" srcOrd="4" destOrd="0" presId="urn:microsoft.com/office/officeart/2005/8/layout/pyramid1"/>
    <dgm:cxn modelId="{D99909C1-9A3C-492B-8901-11BFD2E67E95}" type="presParOf" srcId="{FC8AC785-D7A9-4F12-A1C2-BDA1EC7F058B}" destId="{B25F52DB-F579-4F4F-90F9-3BF6E9620AE7}" srcOrd="0" destOrd="0" presId="urn:microsoft.com/office/officeart/2005/8/layout/pyramid1"/>
    <dgm:cxn modelId="{D10BDC8C-2A66-4392-8F30-0C8FEB127A34}" type="presParOf" srcId="{FC8AC785-D7A9-4F12-A1C2-BDA1EC7F058B}" destId="{9698CFA1-1BF2-4E28-A3C6-5E5EE405BDFD}" srcOrd="1" destOrd="0" presId="urn:microsoft.com/office/officeart/2005/8/layout/pyramid1"/>
    <dgm:cxn modelId="{7A231CC6-7260-4857-8170-6042793A6135}" type="presParOf" srcId="{4F5D02CF-3CF5-44A2-A563-DCD65D4D3E67}" destId="{356244EE-E379-4A6C-A694-71365CC8528F}" srcOrd="5" destOrd="0" presId="urn:microsoft.com/office/officeart/2005/8/layout/pyramid1"/>
    <dgm:cxn modelId="{1798C71C-359C-4604-A493-6BA8C2019144}" type="presParOf" srcId="{356244EE-E379-4A6C-A694-71365CC8528F}" destId="{D4835712-5798-49AD-A507-A134366F40E2}" srcOrd="0" destOrd="0" presId="urn:microsoft.com/office/officeart/2005/8/layout/pyramid1"/>
    <dgm:cxn modelId="{5541278D-1CBA-4E3F-8645-40F85942AF39}"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60FA03FA-2D7A-423F-97C8-26237FA8F052}" type="presOf" srcId="{51C7D3D7-4925-45D8-B8D3-0C150FD69673}" destId="{A5C77D20-06E2-4C79-895B-0F92E591D5B9}" srcOrd="0" destOrd="0" presId="urn:microsoft.com/office/officeart/2005/8/layout/pyramid1"/>
    <dgm:cxn modelId="{93B4B6E1-E813-45BB-90B9-5F01B74D0E2B}" type="presOf" srcId="{2631C2D7-B020-42D6-800B-861020C68D51}" destId="{80A5B6DF-C006-4EEB-B968-076524FAB5F7}" srcOrd="1" destOrd="0" presId="urn:microsoft.com/office/officeart/2005/8/layout/pyramid1"/>
    <dgm:cxn modelId="{47D369C9-D80F-4FC1-B198-B6C234DFE9E6}" type="presOf" srcId="{BA8C25EA-9161-4062-A752-4670AE437685}" destId="{4705D800-ADFC-46E6-96E2-49CE6FC25680}" srcOrd="0" destOrd="0" presId="urn:microsoft.com/office/officeart/2005/8/layout/pyramid1"/>
    <dgm:cxn modelId="{100DD883-0238-47A5-A74E-26E4CAB8E90C}" type="presOf" srcId="{DA087C53-32AE-47ED-B2D3-E4BE3C5533BE}" destId="{2560D2E1-7919-4A46-A18B-72F6A4D80F8E}" srcOrd="0" destOrd="0" presId="urn:microsoft.com/office/officeart/2005/8/layout/pyramid1"/>
    <dgm:cxn modelId="{834D0094-BA8A-426E-8CFD-3AD4FA06D733}" type="presOf" srcId="{C4D11AF6-BEEF-47D2-B0BF-7BF8350CA01D}" destId="{4F5D02CF-3CF5-44A2-A563-DCD65D4D3E67}" srcOrd="0" destOrd="0" presId="urn:microsoft.com/office/officeart/2005/8/layout/pyramid1"/>
    <dgm:cxn modelId="{AA7BCBFD-1258-4840-BB6C-5E315063D66B}" type="presOf" srcId="{BA8C25EA-9161-4062-A752-4670AE437685}" destId="{86056DB3-A1DF-48A7-91D0-0316C9925D12}" srcOrd="1" destOrd="0" presId="urn:microsoft.com/office/officeart/2005/8/layout/pyramid1"/>
    <dgm:cxn modelId="{05B38097-D5CA-4913-B1EC-2E940F9AC77D}" type="presOf" srcId="{588F9E15-1A89-44F7-8B95-FDAC0F5AFE8B}" destId="{9698CFA1-1BF2-4E28-A3C6-5E5EE405BDFD}" srcOrd="1" destOrd="0" presId="urn:microsoft.com/office/officeart/2005/8/layout/pyramid1"/>
    <dgm:cxn modelId="{7A080B51-3937-4875-B675-D933700FEA44}" type="presOf" srcId="{51C7D3D7-4925-45D8-B8D3-0C150FD69673}" destId="{40E99C02-7E9B-4411-AF99-8071644BD6DE}"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3576D70F-8742-43D7-A154-EE19FF78449A}" type="presOf" srcId="{DA087C53-32AE-47ED-B2D3-E4BE3C5533BE}" destId="{60A0C1E8-05F0-445E-956B-765A20CD26F8}" srcOrd="1"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B45B78E4-39A1-42A9-B912-CF0F96DCE458}" type="presOf" srcId="{BC796A79-57EA-4267-8E01-45A11E22516F}" destId="{298E174E-D034-487C-9082-521BD38671F9}" srcOrd="1" destOrd="0" presId="urn:microsoft.com/office/officeart/2005/8/layout/pyramid1"/>
    <dgm:cxn modelId="{FFEDF598-A0B9-45B0-B056-3B7D1462A5FD}" type="presOf" srcId="{2631C2D7-B020-42D6-800B-861020C68D51}" destId="{53E671AC-F892-438B-8F58-35826807C071}" srcOrd="0" destOrd="0" presId="urn:microsoft.com/office/officeart/2005/8/layout/pyramid1"/>
    <dgm:cxn modelId="{2F57C396-3080-4492-9AA4-7F6D6F337A5E}" type="presOf" srcId="{BC796A79-57EA-4267-8E01-45A11E22516F}" destId="{42B8477F-4EB6-414D-9E3D-9104E7D0550E}" srcOrd="0" destOrd="0" presId="urn:microsoft.com/office/officeart/2005/8/layout/pyramid1"/>
    <dgm:cxn modelId="{A79012E4-6FBB-4648-8CED-7A849D714578}"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94DD5E56-234D-47B5-BFD2-3056B0C1616E}" type="presParOf" srcId="{4F5D02CF-3CF5-44A2-A563-DCD65D4D3E67}" destId="{6FA1F2A3-1448-4063-813E-1D65F58FE4AE}" srcOrd="0" destOrd="0" presId="urn:microsoft.com/office/officeart/2005/8/layout/pyramid1"/>
    <dgm:cxn modelId="{C21B42C1-554C-44CC-9CDF-F05AD8DFF80D}" type="presParOf" srcId="{6FA1F2A3-1448-4063-813E-1D65F58FE4AE}" destId="{53E671AC-F892-438B-8F58-35826807C071}" srcOrd="0" destOrd="0" presId="urn:microsoft.com/office/officeart/2005/8/layout/pyramid1"/>
    <dgm:cxn modelId="{1A78DEFD-D09A-4AFC-8769-CD2ED5C71B45}" type="presParOf" srcId="{6FA1F2A3-1448-4063-813E-1D65F58FE4AE}" destId="{80A5B6DF-C006-4EEB-B968-076524FAB5F7}" srcOrd="1" destOrd="0" presId="urn:microsoft.com/office/officeart/2005/8/layout/pyramid1"/>
    <dgm:cxn modelId="{56FBC344-E8B1-4D72-927A-2F62F7A47ED8}" type="presParOf" srcId="{4F5D02CF-3CF5-44A2-A563-DCD65D4D3E67}" destId="{839986D2-77AD-4817-9E39-DF9EE42A5216}" srcOrd="1" destOrd="0" presId="urn:microsoft.com/office/officeart/2005/8/layout/pyramid1"/>
    <dgm:cxn modelId="{C7B8BFB8-CDBE-4545-A5F3-BB343C780B61}" type="presParOf" srcId="{839986D2-77AD-4817-9E39-DF9EE42A5216}" destId="{A5C77D20-06E2-4C79-895B-0F92E591D5B9}" srcOrd="0" destOrd="0" presId="urn:microsoft.com/office/officeart/2005/8/layout/pyramid1"/>
    <dgm:cxn modelId="{31C6AC07-331F-4926-8E1B-2ECE0BD521BC}" type="presParOf" srcId="{839986D2-77AD-4817-9E39-DF9EE42A5216}" destId="{40E99C02-7E9B-4411-AF99-8071644BD6DE}" srcOrd="1" destOrd="0" presId="urn:microsoft.com/office/officeart/2005/8/layout/pyramid1"/>
    <dgm:cxn modelId="{89CACBE1-EA1F-43CC-AC59-DD544CDC3C64}" type="presParOf" srcId="{4F5D02CF-3CF5-44A2-A563-DCD65D4D3E67}" destId="{41DAD879-BD0A-46A2-B12B-B2090BDC3BB5}" srcOrd="2" destOrd="0" presId="urn:microsoft.com/office/officeart/2005/8/layout/pyramid1"/>
    <dgm:cxn modelId="{05799E6D-4505-4F52-81B4-EFF58C4E2057}" type="presParOf" srcId="{41DAD879-BD0A-46A2-B12B-B2090BDC3BB5}" destId="{2560D2E1-7919-4A46-A18B-72F6A4D80F8E}" srcOrd="0" destOrd="0" presId="urn:microsoft.com/office/officeart/2005/8/layout/pyramid1"/>
    <dgm:cxn modelId="{7AE11F3B-DE1D-42BD-BE84-31383966EB25}" type="presParOf" srcId="{41DAD879-BD0A-46A2-B12B-B2090BDC3BB5}" destId="{60A0C1E8-05F0-445E-956B-765A20CD26F8}" srcOrd="1" destOrd="0" presId="urn:microsoft.com/office/officeart/2005/8/layout/pyramid1"/>
    <dgm:cxn modelId="{10E7199B-D19B-4340-8298-1BBD4C8CF0B0}" type="presParOf" srcId="{4F5D02CF-3CF5-44A2-A563-DCD65D4D3E67}" destId="{BBEF2619-5DA4-4D0E-AC77-B64B6A259B0B}" srcOrd="3" destOrd="0" presId="urn:microsoft.com/office/officeart/2005/8/layout/pyramid1"/>
    <dgm:cxn modelId="{50C28EE1-7816-45C6-A42D-0938D2450344}" type="presParOf" srcId="{BBEF2619-5DA4-4D0E-AC77-B64B6A259B0B}" destId="{42B8477F-4EB6-414D-9E3D-9104E7D0550E}" srcOrd="0" destOrd="0" presId="urn:microsoft.com/office/officeart/2005/8/layout/pyramid1"/>
    <dgm:cxn modelId="{D5205062-9EE9-4DFC-A0E2-E0FB18106E94}" type="presParOf" srcId="{BBEF2619-5DA4-4D0E-AC77-B64B6A259B0B}" destId="{298E174E-D034-487C-9082-521BD38671F9}" srcOrd="1" destOrd="0" presId="urn:microsoft.com/office/officeart/2005/8/layout/pyramid1"/>
    <dgm:cxn modelId="{1A33CEC2-0BF1-447B-A90F-3F75396A5538}" type="presParOf" srcId="{4F5D02CF-3CF5-44A2-A563-DCD65D4D3E67}" destId="{FC8AC785-D7A9-4F12-A1C2-BDA1EC7F058B}" srcOrd="4" destOrd="0" presId="urn:microsoft.com/office/officeart/2005/8/layout/pyramid1"/>
    <dgm:cxn modelId="{5BCBB97E-B554-4F90-BDBF-93657B12B04B}" type="presParOf" srcId="{FC8AC785-D7A9-4F12-A1C2-BDA1EC7F058B}" destId="{B25F52DB-F579-4F4F-90F9-3BF6E9620AE7}" srcOrd="0" destOrd="0" presId="urn:microsoft.com/office/officeart/2005/8/layout/pyramid1"/>
    <dgm:cxn modelId="{1171D312-9225-4D38-B02F-6DA4F3081519}" type="presParOf" srcId="{FC8AC785-D7A9-4F12-A1C2-BDA1EC7F058B}" destId="{9698CFA1-1BF2-4E28-A3C6-5E5EE405BDFD}" srcOrd="1" destOrd="0" presId="urn:microsoft.com/office/officeart/2005/8/layout/pyramid1"/>
    <dgm:cxn modelId="{CF5D81E4-EAA0-4F90-8CF4-B0E3B6646047}" type="presParOf" srcId="{4F5D02CF-3CF5-44A2-A563-DCD65D4D3E67}" destId="{72790EC6-AF40-495D-BBAD-C605356E4EB9}" srcOrd="5" destOrd="0" presId="urn:microsoft.com/office/officeart/2005/8/layout/pyramid1"/>
    <dgm:cxn modelId="{9D5C5991-F729-4930-BF41-451399E07B02}" type="presParOf" srcId="{72790EC6-AF40-495D-BBAD-C605356E4EB9}" destId="{4705D800-ADFC-46E6-96E2-49CE6FC25680}" srcOrd="0" destOrd="0" presId="urn:microsoft.com/office/officeart/2005/8/layout/pyramid1"/>
    <dgm:cxn modelId="{532BCA7D-A31E-44FD-A6CB-068231A2D512}"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184D19C-3DD9-471A-9220-9B20D000C698}" type="presOf" srcId="{51C7D3D7-4925-45D8-B8D3-0C150FD69673}" destId="{40E99C02-7E9B-4411-AF99-8071644BD6DE}" srcOrd="1" destOrd="0" presId="urn:microsoft.com/office/officeart/2005/8/layout/pyramid1"/>
    <dgm:cxn modelId="{AE30730B-1EBE-49E8-80BD-E2C9875D8BAD}" type="presOf" srcId="{143ADFEE-E716-41FF-9A7E-C4C1C2BAA45E}" destId="{11CA3191-8005-40B5-89C9-FFEA85011F2B}"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EC8688FE-DEC7-42B5-87A5-213082C20B84}" type="presOf" srcId="{143ADFEE-E716-41FF-9A7E-C4C1C2BAA45E}" destId="{D4835712-5798-49AD-A507-A134366F40E2}" srcOrd="0" destOrd="0" presId="urn:microsoft.com/office/officeart/2005/8/layout/pyramid1"/>
    <dgm:cxn modelId="{1EC549D3-C37B-4FA9-A48C-6657E967C846}" type="presOf" srcId="{51C7D3D7-4925-45D8-B8D3-0C150FD69673}" destId="{A5C77D20-06E2-4C79-895B-0F92E591D5B9}" srcOrd="0" destOrd="0" presId="urn:microsoft.com/office/officeart/2005/8/layout/pyramid1"/>
    <dgm:cxn modelId="{598757E4-54F9-4F59-AAA7-28EE2F6B6879}" type="presOf" srcId="{2631C2D7-B020-42D6-800B-861020C68D51}" destId="{53E671AC-F892-438B-8F58-35826807C071}" srcOrd="0" destOrd="0" presId="urn:microsoft.com/office/officeart/2005/8/layout/pyramid1"/>
    <dgm:cxn modelId="{D6FAA46A-0BC5-4855-88E6-5706BCF8FB74}" type="presOf" srcId="{588F9E15-1A89-44F7-8B95-FDAC0F5AFE8B}" destId="{B25F52DB-F579-4F4F-90F9-3BF6E9620AE7}" srcOrd="0" destOrd="0" presId="urn:microsoft.com/office/officeart/2005/8/layout/pyramid1"/>
    <dgm:cxn modelId="{6D7F0301-1382-47FD-8BBD-C2CBA910CBD0}" type="presOf" srcId="{C4D11AF6-BEEF-47D2-B0BF-7BF8350CA01D}" destId="{4F5D02CF-3CF5-44A2-A563-DCD65D4D3E67}" srcOrd="0" destOrd="0" presId="urn:microsoft.com/office/officeart/2005/8/layout/pyramid1"/>
    <dgm:cxn modelId="{FD5E447E-35BE-4D30-93CB-F3B41C9DB4A8}" type="presOf" srcId="{027A9672-A6F8-43C1-BDF9-0AF62E4310B5}" destId="{DB40E345-E200-451C-9DC2-AA74A437EDB3}" srcOrd="1" destOrd="0" presId="urn:microsoft.com/office/officeart/2005/8/layout/pyramid1"/>
    <dgm:cxn modelId="{F907B293-42E9-4F8F-BF94-305DB48422EE}" type="presOf" srcId="{588F9E15-1A89-44F7-8B95-FDAC0F5AFE8B}" destId="{9698CFA1-1BF2-4E28-A3C6-5E5EE405BDFD}"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72028B58-F7FA-4188-8625-44D186D8BDC0}" type="presOf" srcId="{BC796A79-57EA-4267-8E01-45A11E22516F}" destId="{42B8477F-4EB6-414D-9E3D-9104E7D0550E}" srcOrd="0" destOrd="0" presId="urn:microsoft.com/office/officeart/2005/8/layout/pyramid1"/>
    <dgm:cxn modelId="{EC3F6289-D73B-4723-ABD9-92F359722B87}" type="presOf" srcId="{027A9672-A6F8-43C1-BDF9-0AF62E4310B5}" destId="{1F824B0A-1A2C-43E0-96E8-6240E23DC4B0}"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2F8DE938-B478-42B1-90B2-8A4632D58793}" type="presOf" srcId="{BC796A79-57EA-4267-8E01-45A11E22516F}" destId="{298E174E-D034-487C-9082-521BD38671F9}" srcOrd="1" destOrd="0" presId="urn:microsoft.com/office/officeart/2005/8/layout/pyramid1"/>
    <dgm:cxn modelId="{B1B6E368-F1CF-44F3-9660-F4065F0915C3}" type="presOf" srcId="{2631C2D7-B020-42D6-800B-861020C68D51}" destId="{80A5B6DF-C006-4EEB-B968-076524FAB5F7}"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7AD65A57-F10E-420F-9480-EFB4893BA962}" type="presParOf" srcId="{4F5D02CF-3CF5-44A2-A563-DCD65D4D3E67}" destId="{6FA1F2A3-1448-4063-813E-1D65F58FE4AE}" srcOrd="0" destOrd="0" presId="urn:microsoft.com/office/officeart/2005/8/layout/pyramid1"/>
    <dgm:cxn modelId="{376CB816-8175-42EE-943E-2DC9564AA97D}" type="presParOf" srcId="{6FA1F2A3-1448-4063-813E-1D65F58FE4AE}" destId="{53E671AC-F892-438B-8F58-35826807C071}" srcOrd="0" destOrd="0" presId="urn:microsoft.com/office/officeart/2005/8/layout/pyramid1"/>
    <dgm:cxn modelId="{55897A24-126D-4357-A51E-7E3F38F1928D}" type="presParOf" srcId="{6FA1F2A3-1448-4063-813E-1D65F58FE4AE}" destId="{80A5B6DF-C006-4EEB-B968-076524FAB5F7}" srcOrd="1" destOrd="0" presId="urn:microsoft.com/office/officeart/2005/8/layout/pyramid1"/>
    <dgm:cxn modelId="{1EDA311E-21B3-47BC-81F7-94F672CB6833}" type="presParOf" srcId="{4F5D02CF-3CF5-44A2-A563-DCD65D4D3E67}" destId="{839986D2-77AD-4817-9E39-DF9EE42A5216}" srcOrd="1" destOrd="0" presId="urn:microsoft.com/office/officeart/2005/8/layout/pyramid1"/>
    <dgm:cxn modelId="{148D0353-1AE3-4293-B783-56F2C7288CE4}" type="presParOf" srcId="{839986D2-77AD-4817-9E39-DF9EE42A5216}" destId="{A5C77D20-06E2-4C79-895B-0F92E591D5B9}" srcOrd="0" destOrd="0" presId="urn:microsoft.com/office/officeart/2005/8/layout/pyramid1"/>
    <dgm:cxn modelId="{C836D01B-6B18-4DA5-AF7D-22E0FE18D10D}" type="presParOf" srcId="{839986D2-77AD-4817-9E39-DF9EE42A5216}" destId="{40E99C02-7E9B-4411-AF99-8071644BD6DE}" srcOrd="1" destOrd="0" presId="urn:microsoft.com/office/officeart/2005/8/layout/pyramid1"/>
    <dgm:cxn modelId="{E8054CC2-2992-4A4D-AD40-CE35594BB4F6}" type="presParOf" srcId="{4F5D02CF-3CF5-44A2-A563-DCD65D4D3E67}" destId="{8C88A5B5-9387-4CF0-A380-B0A2229EDFB5}" srcOrd="2" destOrd="0" presId="urn:microsoft.com/office/officeart/2005/8/layout/pyramid1"/>
    <dgm:cxn modelId="{8F8FE073-5609-4843-A452-272B16C2AE8D}" type="presParOf" srcId="{8C88A5B5-9387-4CF0-A380-B0A2229EDFB5}" destId="{1F824B0A-1A2C-43E0-96E8-6240E23DC4B0}" srcOrd="0" destOrd="0" presId="urn:microsoft.com/office/officeart/2005/8/layout/pyramid1"/>
    <dgm:cxn modelId="{3099A76B-C80A-457F-B577-31B7B25E7F43}" type="presParOf" srcId="{8C88A5B5-9387-4CF0-A380-B0A2229EDFB5}" destId="{DB40E345-E200-451C-9DC2-AA74A437EDB3}" srcOrd="1" destOrd="0" presId="urn:microsoft.com/office/officeart/2005/8/layout/pyramid1"/>
    <dgm:cxn modelId="{5526A9F6-EF3A-4661-9CDB-9C958130C6DA}" type="presParOf" srcId="{4F5D02CF-3CF5-44A2-A563-DCD65D4D3E67}" destId="{BBEF2619-5DA4-4D0E-AC77-B64B6A259B0B}" srcOrd="3" destOrd="0" presId="urn:microsoft.com/office/officeart/2005/8/layout/pyramid1"/>
    <dgm:cxn modelId="{36CB8ADC-00D1-45A4-A0C1-260B82064671}" type="presParOf" srcId="{BBEF2619-5DA4-4D0E-AC77-B64B6A259B0B}" destId="{42B8477F-4EB6-414D-9E3D-9104E7D0550E}" srcOrd="0" destOrd="0" presId="urn:microsoft.com/office/officeart/2005/8/layout/pyramid1"/>
    <dgm:cxn modelId="{F7010A52-F60B-484B-9E29-A6081E94A9A3}" type="presParOf" srcId="{BBEF2619-5DA4-4D0E-AC77-B64B6A259B0B}" destId="{298E174E-D034-487C-9082-521BD38671F9}" srcOrd="1" destOrd="0" presId="urn:microsoft.com/office/officeart/2005/8/layout/pyramid1"/>
    <dgm:cxn modelId="{FE459EF7-3A7C-4F34-BD07-656344BD589F}" type="presParOf" srcId="{4F5D02CF-3CF5-44A2-A563-DCD65D4D3E67}" destId="{FC8AC785-D7A9-4F12-A1C2-BDA1EC7F058B}" srcOrd="4" destOrd="0" presId="urn:microsoft.com/office/officeart/2005/8/layout/pyramid1"/>
    <dgm:cxn modelId="{2B0736B7-72B3-4FFB-85C5-BFF03B25076A}" type="presParOf" srcId="{FC8AC785-D7A9-4F12-A1C2-BDA1EC7F058B}" destId="{B25F52DB-F579-4F4F-90F9-3BF6E9620AE7}" srcOrd="0" destOrd="0" presId="urn:microsoft.com/office/officeart/2005/8/layout/pyramid1"/>
    <dgm:cxn modelId="{F6B2E8CD-586F-49B0-99E4-EB23289141DC}" type="presParOf" srcId="{FC8AC785-D7A9-4F12-A1C2-BDA1EC7F058B}" destId="{9698CFA1-1BF2-4E28-A3C6-5E5EE405BDFD}" srcOrd="1" destOrd="0" presId="urn:microsoft.com/office/officeart/2005/8/layout/pyramid1"/>
    <dgm:cxn modelId="{82FFAAC7-1E0B-460D-9C65-882BA853EDB8}" type="presParOf" srcId="{4F5D02CF-3CF5-44A2-A563-DCD65D4D3E67}" destId="{356244EE-E379-4A6C-A694-71365CC8528F}" srcOrd="5" destOrd="0" presId="urn:microsoft.com/office/officeart/2005/8/layout/pyramid1"/>
    <dgm:cxn modelId="{5B2496DB-3B44-4A9F-91AF-31C898EFFEF2}" type="presParOf" srcId="{356244EE-E379-4A6C-A694-71365CC8528F}" destId="{D4835712-5798-49AD-A507-A134366F40E2}" srcOrd="0" destOrd="0" presId="urn:microsoft.com/office/officeart/2005/8/layout/pyramid1"/>
    <dgm:cxn modelId="{D71C024A-F6AA-498A-8152-F56A55153EF4}"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C52CD63C-E25D-4044-A74F-7290A67623B4}">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p>
      </dgm:t>
    </dgm:pt>
    <dgm:pt modelId="{72D7F6B8-240B-471C-A2A6-CD01040745E9}" type="parTrans" cxnId="{C6C9D53F-1187-4890-9C3D-750E3F781926}">
      <dgm:prSet/>
      <dgm:spPr/>
    </dgm:pt>
    <dgm:pt modelId="{01E5ABD2-6EE9-4835-9FFE-ACC6D5DAD32E}" type="sibTrans" cxnId="{C6C9D53F-1187-4890-9C3D-750E3F781926}">
      <dgm:prSet/>
      <dgm:spPr/>
    </dgm:pt>
    <dgm:pt modelId="{B7707DCF-85FA-453A-9E73-EB392EE50C9A}">
      <dgm:prSet/>
      <dgm:spPr/>
      <dgm:t>
        <a:bodyPr/>
        <a:lstStyle/>
        <a:p>
          <a:endParaRPr lang="en-US"/>
        </a:p>
      </dgm:t>
    </dgm:pt>
    <dgm:pt modelId="{26552EDE-47E1-4045-B0F0-590E28E71EA0}" type="parTrans" cxnId="{958B3D50-231F-4FA5-98D7-4A97058FF04C}">
      <dgm:prSet/>
      <dgm:spPr/>
    </dgm:pt>
    <dgm:pt modelId="{9D9AD85E-8BB0-4925-8420-C3B7C2F82BCF}" type="sibTrans" cxnId="{958B3D50-231F-4FA5-98D7-4A97058FF04C}">
      <dgm:prSet/>
      <dgm:spPr/>
    </dgm:pt>
    <dgm:pt modelId="{05EFB533-6BF6-4AA5-B7DE-5417CAA24789}">
      <dgm:prSet/>
      <dgm:spPr/>
      <dgm:t>
        <a:bodyPr/>
        <a:lstStyle/>
        <a:p>
          <a:pPr rtl="1"/>
          <a:r>
            <a:rPr lang="ar-SA" b="1" dirty="0" smtClean="0">
              <a:cs typeface="B Nazanin" panose="00000400000000000000" pitchFamily="2" charset="-78"/>
            </a:rPr>
            <a:t>مدرک مربیگری 3</a:t>
          </a:r>
          <a:r>
            <a:rPr lang="fa-IR" b="1" dirty="0" smtClean="0">
              <a:cs typeface="B Nazanin" panose="00000400000000000000" pitchFamily="2" charset="-78"/>
            </a:rPr>
            <a:t>، </a:t>
          </a:r>
          <a:r>
            <a:rPr lang="ar-SA" b="1" dirty="0" smtClean="0">
              <a:cs typeface="B Nazanin" panose="00000400000000000000" pitchFamily="2" charset="-78"/>
            </a:rPr>
            <a:t>دروس تئوری (درجه 2)</a:t>
          </a:r>
          <a:endParaRPr lang="en-US" dirty="0">
            <a:cs typeface="B Nazanin" panose="00000400000000000000" pitchFamily="2" charset="-78"/>
          </a:endParaRPr>
        </a:p>
      </dgm:t>
    </dgm:pt>
    <dgm:pt modelId="{95F86BC7-4849-4404-9F90-8C95AF14D70E}" type="parTrans" cxnId="{4A0408D4-E3CB-439D-ABC6-0DDCE915CCB6}">
      <dgm:prSet/>
      <dgm:spPr/>
      <dgm:t>
        <a:bodyPr/>
        <a:lstStyle/>
        <a:p>
          <a:endParaRPr lang="en-US"/>
        </a:p>
      </dgm:t>
    </dgm:pt>
    <dgm:pt modelId="{2F82DEDC-E0CB-4401-ACFF-5CBD68731133}" type="sibTrans" cxnId="{4A0408D4-E3CB-439D-ABC6-0DDCE915CCB6}">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9ABE1DE2-D39C-444D-BC01-AE83C1D30B7D}" type="pres">
      <dgm:prSet presAssocID="{588F9E15-1A89-44F7-8B95-FDAC0F5AFE8B}" presName="acctBkgd" presStyleLbl="alignAcc1" presStyleIdx="0" presStyleCnt="2"/>
      <dgm:spPr/>
      <dgm:t>
        <a:bodyPr/>
        <a:lstStyle/>
        <a:p>
          <a:endParaRPr lang="en-US"/>
        </a:p>
      </dgm:t>
    </dgm:pt>
    <dgm:pt modelId="{FED61986-90B5-4A1A-AEC1-BD454FA90FA4}" type="pres">
      <dgm:prSet presAssocID="{588F9E15-1A89-44F7-8B95-FDAC0F5AFE8B}" presName="acctTx" presStyleLbl="alignAcc1" presStyleIdx="0" presStyleCnt="2">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1" presStyleCnt="2"/>
      <dgm:spPr/>
      <dgm:t>
        <a:bodyPr/>
        <a:lstStyle/>
        <a:p>
          <a:endParaRPr lang="en-US"/>
        </a:p>
      </dgm:t>
    </dgm:pt>
    <dgm:pt modelId="{EB8EA5E0-A2ED-471C-AC1D-BF22FA1B1CBC}" type="pres">
      <dgm:prSet presAssocID="{BA8C25EA-9161-4062-A752-4670AE437685}" presName="acctTx" presStyleLbl="alignAcc1" presStyleIdx="1" presStyleCnt="2">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B76B8CE0-50AB-4115-A87F-A59B811C284C}" type="presOf" srcId="{588F9E15-1A89-44F7-8B95-FDAC0F5AFE8B}" destId="{B25F52DB-F579-4F4F-90F9-3BF6E9620AE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ADC3616B-F2E2-4D94-AB2D-F111531F3490}" type="presOf" srcId="{B7707DCF-85FA-453A-9E73-EB392EE50C9A}" destId="{9ABE1DE2-D39C-444D-BC01-AE83C1D30B7D}" srcOrd="0" destOrd="0" presId="urn:microsoft.com/office/officeart/2005/8/layout/pyramid1"/>
    <dgm:cxn modelId="{BAE88E9E-D4F7-4C5F-AFE3-EA00AF482DE5}" type="presOf" srcId="{BA8C25EA-9161-4062-A752-4670AE437685}" destId="{4705D800-ADFC-46E6-96E2-49CE6FC25680}" srcOrd="0" destOrd="0" presId="urn:microsoft.com/office/officeart/2005/8/layout/pyramid1"/>
    <dgm:cxn modelId="{681965B5-F96D-41D8-B0F8-84E0932684B4}" type="presOf" srcId="{DA087C53-32AE-47ED-B2D3-E4BE3C5533BE}" destId="{2560D2E1-7919-4A46-A18B-72F6A4D80F8E}"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C6C9D53F-1187-4890-9C3D-750E3F781926}" srcId="{BA8C25EA-9161-4062-A752-4670AE437685}" destId="{C52CD63C-E25D-4044-A74F-7290A67623B4}" srcOrd="0" destOrd="0" parTransId="{72D7F6B8-240B-471C-A2A6-CD01040745E9}" sibTransId="{01E5ABD2-6EE9-4835-9FFE-ACC6D5DAD32E}"/>
    <dgm:cxn modelId="{B5996690-1454-4BB5-9FE2-BC2722F07D5E}" type="presOf" srcId="{BC796A79-57EA-4267-8E01-45A11E22516F}" destId="{42B8477F-4EB6-414D-9E3D-9104E7D0550E}"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958B3D50-231F-4FA5-98D7-4A97058FF04C}" srcId="{588F9E15-1A89-44F7-8B95-FDAC0F5AFE8B}" destId="{B7707DCF-85FA-453A-9E73-EB392EE50C9A}" srcOrd="0" destOrd="0" parTransId="{26552EDE-47E1-4045-B0F0-590E28E71EA0}" sibTransId="{9D9AD85E-8BB0-4925-8420-C3B7C2F82BCF}"/>
    <dgm:cxn modelId="{3C902E00-737B-4ED1-A038-A214F9D0BCB1}" type="presOf" srcId="{B7707DCF-85FA-453A-9E73-EB392EE50C9A}" destId="{FED61986-90B5-4A1A-AEC1-BD454FA90FA4}" srcOrd="1" destOrd="0" presId="urn:microsoft.com/office/officeart/2005/8/layout/pyramid1"/>
    <dgm:cxn modelId="{75581C1B-D7EC-4673-8857-EA445C190AAB}" type="presOf" srcId="{BA8C25EA-9161-4062-A752-4670AE437685}" destId="{86056DB3-A1DF-48A7-91D0-0316C9925D12}" srcOrd="1" destOrd="0" presId="urn:microsoft.com/office/officeart/2005/8/layout/pyramid1"/>
    <dgm:cxn modelId="{91C6D4C0-68B6-4C67-A73D-6743A6D37FD1}" type="presOf" srcId="{DA087C53-32AE-47ED-B2D3-E4BE3C5533BE}" destId="{60A0C1E8-05F0-445E-956B-765A20CD26F8}" srcOrd="1" destOrd="0" presId="urn:microsoft.com/office/officeart/2005/8/layout/pyramid1"/>
    <dgm:cxn modelId="{36CF9746-3104-4351-8A7E-8A0E3044DF57}" type="presOf" srcId="{51C7D3D7-4925-45D8-B8D3-0C150FD69673}" destId="{A5C77D20-06E2-4C79-895B-0F92E591D5B9}" srcOrd="0" destOrd="0" presId="urn:microsoft.com/office/officeart/2005/8/layout/pyramid1"/>
    <dgm:cxn modelId="{67A4CF32-CFCF-43BB-9AB4-3DAABDE4F7B8}" type="presOf" srcId="{BC796A79-57EA-4267-8E01-45A11E22516F}" destId="{298E174E-D034-487C-9082-521BD38671F9}" srcOrd="1" destOrd="0" presId="urn:microsoft.com/office/officeart/2005/8/layout/pyramid1"/>
    <dgm:cxn modelId="{199D2F67-2A39-4640-AC63-BAAEBFF33EA7}" type="presOf" srcId="{C52CD63C-E25D-4044-A74F-7290A67623B4}" destId="{9261FFC9-A05B-4A00-8072-EAD0BD165664}"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23D90F30-CF0A-4949-A0BC-8F274D7D87C7}" type="presOf" srcId="{C52CD63C-E25D-4044-A74F-7290A67623B4}" destId="{EB8EA5E0-A2ED-471C-AC1D-BF22FA1B1CBC}" srcOrd="1" destOrd="0" presId="urn:microsoft.com/office/officeart/2005/8/layout/pyramid1"/>
    <dgm:cxn modelId="{3E3B2CC0-0A26-41B8-A738-394E21844B4D}" type="presOf" srcId="{588F9E15-1A89-44F7-8B95-FDAC0F5AFE8B}" destId="{9698CFA1-1BF2-4E28-A3C6-5E5EE405BDFD}" srcOrd="1" destOrd="0" presId="urn:microsoft.com/office/officeart/2005/8/layout/pyramid1"/>
    <dgm:cxn modelId="{99A663BE-8FF9-4602-A502-8D081A45B7E9}" type="presOf" srcId="{2631C2D7-B020-42D6-800B-861020C68D51}" destId="{53E671AC-F892-438B-8F58-35826807C071}"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60ED18EB-C932-45C4-9D42-16B6FD87567A}" type="presOf" srcId="{2631C2D7-B020-42D6-800B-861020C68D51}" destId="{80A5B6DF-C006-4EEB-B968-076524FAB5F7}" srcOrd="1" destOrd="0" presId="urn:microsoft.com/office/officeart/2005/8/layout/pyramid1"/>
    <dgm:cxn modelId="{91C0CAC4-582E-4C57-89E0-EEC471DFAFCE}" type="presOf" srcId="{C4D11AF6-BEEF-47D2-B0BF-7BF8350CA01D}" destId="{4F5D02CF-3CF5-44A2-A563-DCD65D4D3E67}" srcOrd="0" destOrd="0" presId="urn:microsoft.com/office/officeart/2005/8/layout/pyramid1"/>
    <dgm:cxn modelId="{78717A68-6C4E-428D-B650-B1CD5EDECB9F}" type="presOf" srcId="{05EFB533-6BF6-4AA5-B7DE-5417CAA24789}" destId="{FED61986-90B5-4A1A-AEC1-BD454FA90FA4}" srcOrd="1" destOrd="1" presId="urn:microsoft.com/office/officeart/2005/8/layout/pyramid1"/>
    <dgm:cxn modelId="{4A0408D4-E3CB-439D-ABC6-0DDCE915CCB6}" srcId="{588F9E15-1A89-44F7-8B95-FDAC0F5AFE8B}" destId="{05EFB533-6BF6-4AA5-B7DE-5417CAA24789}" srcOrd="1" destOrd="0" parTransId="{95F86BC7-4849-4404-9F90-8C95AF14D70E}" sibTransId="{2F82DEDC-E0CB-4401-ACFF-5CBD68731133}"/>
    <dgm:cxn modelId="{59ABBBAD-790F-428A-8FAA-5B683A4AAF95}" srcId="{C4D11AF6-BEEF-47D2-B0BF-7BF8350CA01D}" destId="{BA8C25EA-9161-4062-A752-4670AE437685}" srcOrd="5" destOrd="0" parTransId="{DF560316-0912-4934-BF9E-894C550134C9}" sibTransId="{3DB83EF8-869B-45AF-914A-A5CB94438D48}"/>
    <dgm:cxn modelId="{3A2DDB40-C18F-49BC-8AE8-BAADF4990949}" type="presOf" srcId="{51C7D3D7-4925-45D8-B8D3-0C150FD69673}" destId="{40E99C02-7E9B-4411-AF99-8071644BD6DE}" srcOrd="1" destOrd="0" presId="urn:microsoft.com/office/officeart/2005/8/layout/pyramid1"/>
    <dgm:cxn modelId="{CF395DD5-B5BC-4431-9DB1-F8AA5A4F41B5}" type="presOf" srcId="{05EFB533-6BF6-4AA5-B7DE-5417CAA24789}" destId="{9ABE1DE2-D39C-444D-BC01-AE83C1D30B7D}" srcOrd="0" destOrd="1" presId="urn:microsoft.com/office/officeart/2005/8/layout/pyramid1"/>
    <dgm:cxn modelId="{FDB398FF-331E-4FF8-B1F9-5718C804A4EE}" type="presParOf" srcId="{4F5D02CF-3CF5-44A2-A563-DCD65D4D3E67}" destId="{6FA1F2A3-1448-4063-813E-1D65F58FE4AE}" srcOrd="0" destOrd="0" presId="urn:microsoft.com/office/officeart/2005/8/layout/pyramid1"/>
    <dgm:cxn modelId="{AC46E5C1-73E9-4988-95B9-77BEE18EED18}" type="presParOf" srcId="{6FA1F2A3-1448-4063-813E-1D65F58FE4AE}" destId="{53E671AC-F892-438B-8F58-35826807C071}" srcOrd="0" destOrd="0" presId="urn:microsoft.com/office/officeart/2005/8/layout/pyramid1"/>
    <dgm:cxn modelId="{F46CA646-DD67-4DAB-8308-30C60C51FEAE}" type="presParOf" srcId="{6FA1F2A3-1448-4063-813E-1D65F58FE4AE}" destId="{80A5B6DF-C006-4EEB-B968-076524FAB5F7}" srcOrd="1" destOrd="0" presId="urn:microsoft.com/office/officeart/2005/8/layout/pyramid1"/>
    <dgm:cxn modelId="{E59FD2BD-5130-4F98-A39C-7E5793BE88F6}" type="presParOf" srcId="{4F5D02CF-3CF5-44A2-A563-DCD65D4D3E67}" destId="{839986D2-77AD-4817-9E39-DF9EE42A5216}" srcOrd="1" destOrd="0" presId="urn:microsoft.com/office/officeart/2005/8/layout/pyramid1"/>
    <dgm:cxn modelId="{07200627-54A5-4408-9191-198A26809BC1}" type="presParOf" srcId="{839986D2-77AD-4817-9E39-DF9EE42A5216}" destId="{A5C77D20-06E2-4C79-895B-0F92E591D5B9}" srcOrd="0" destOrd="0" presId="urn:microsoft.com/office/officeart/2005/8/layout/pyramid1"/>
    <dgm:cxn modelId="{50EAE537-7AD3-4070-846E-42FB46F28821}" type="presParOf" srcId="{839986D2-77AD-4817-9E39-DF9EE42A5216}" destId="{40E99C02-7E9B-4411-AF99-8071644BD6DE}" srcOrd="1" destOrd="0" presId="urn:microsoft.com/office/officeart/2005/8/layout/pyramid1"/>
    <dgm:cxn modelId="{143AD9B8-FE45-45C4-8546-F697DA93718C}" type="presParOf" srcId="{4F5D02CF-3CF5-44A2-A563-DCD65D4D3E67}" destId="{41DAD879-BD0A-46A2-B12B-B2090BDC3BB5}" srcOrd="2" destOrd="0" presId="urn:microsoft.com/office/officeart/2005/8/layout/pyramid1"/>
    <dgm:cxn modelId="{353FC485-7767-4F76-8CDE-7C3496CA0693}" type="presParOf" srcId="{41DAD879-BD0A-46A2-B12B-B2090BDC3BB5}" destId="{2560D2E1-7919-4A46-A18B-72F6A4D80F8E}" srcOrd="0" destOrd="0" presId="urn:microsoft.com/office/officeart/2005/8/layout/pyramid1"/>
    <dgm:cxn modelId="{81C82B94-BBBC-465B-88B7-73FF3E3CACFE}" type="presParOf" srcId="{41DAD879-BD0A-46A2-B12B-B2090BDC3BB5}" destId="{60A0C1E8-05F0-445E-956B-765A20CD26F8}" srcOrd="1" destOrd="0" presId="urn:microsoft.com/office/officeart/2005/8/layout/pyramid1"/>
    <dgm:cxn modelId="{5EF47A7B-27BF-4848-A47F-4541327BA17D}" type="presParOf" srcId="{4F5D02CF-3CF5-44A2-A563-DCD65D4D3E67}" destId="{BBEF2619-5DA4-4D0E-AC77-B64B6A259B0B}" srcOrd="3" destOrd="0" presId="urn:microsoft.com/office/officeart/2005/8/layout/pyramid1"/>
    <dgm:cxn modelId="{0472900C-4E89-4235-AB24-431670D74737}" type="presParOf" srcId="{BBEF2619-5DA4-4D0E-AC77-B64B6A259B0B}" destId="{42B8477F-4EB6-414D-9E3D-9104E7D0550E}" srcOrd="0" destOrd="0" presId="urn:microsoft.com/office/officeart/2005/8/layout/pyramid1"/>
    <dgm:cxn modelId="{E426DC78-CF34-4C01-95BC-E0FA11D74D09}" type="presParOf" srcId="{BBEF2619-5DA4-4D0E-AC77-B64B6A259B0B}" destId="{298E174E-D034-487C-9082-521BD38671F9}" srcOrd="1" destOrd="0" presId="urn:microsoft.com/office/officeart/2005/8/layout/pyramid1"/>
    <dgm:cxn modelId="{EDE8FEE1-7DBD-402D-828F-A0BD9FDE1856}" type="presParOf" srcId="{4F5D02CF-3CF5-44A2-A563-DCD65D4D3E67}" destId="{FC8AC785-D7A9-4F12-A1C2-BDA1EC7F058B}" srcOrd="4" destOrd="0" presId="urn:microsoft.com/office/officeart/2005/8/layout/pyramid1"/>
    <dgm:cxn modelId="{0AE4AB1C-0141-4AE2-8155-64BE15841449}" type="presParOf" srcId="{FC8AC785-D7A9-4F12-A1C2-BDA1EC7F058B}" destId="{9ABE1DE2-D39C-444D-BC01-AE83C1D30B7D}" srcOrd="0" destOrd="0" presId="urn:microsoft.com/office/officeart/2005/8/layout/pyramid1"/>
    <dgm:cxn modelId="{1EAA2182-5976-462D-8B0F-50E2D470AFCC}" type="presParOf" srcId="{FC8AC785-D7A9-4F12-A1C2-BDA1EC7F058B}" destId="{FED61986-90B5-4A1A-AEC1-BD454FA90FA4}" srcOrd="1" destOrd="0" presId="urn:microsoft.com/office/officeart/2005/8/layout/pyramid1"/>
    <dgm:cxn modelId="{F8619C77-ADC2-4C57-A15E-D9AC9C0A8D17}" type="presParOf" srcId="{FC8AC785-D7A9-4F12-A1C2-BDA1EC7F058B}" destId="{B25F52DB-F579-4F4F-90F9-3BF6E9620AE7}" srcOrd="2" destOrd="0" presId="urn:microsoft.com/office/officeart/2005/8/layout/pyramid1"/>
    <dgm:cxn modelId="{2E9EDCFF-F3C1-4D78-9435-9CBD29BC7120}" type="presParOf" srcId="{FC8AC785-D7A9-4F12-A1C2-BDA1EC7F058B}" destId="{9698CFA1-1BF2-4E28-A3C6-5E5EE405BDFD}" srcOrd="3" destOrd="0" presId="urn:microsoft.com/office/officeart/2005/8/layout/pyramid1"/>
    <dgm:cxn modelId="{39B69652-F2C5-489C-94F0-ECF64596C1F7}" type="presParOf" srcId="{4F5D02CF-3CF5-44A2-A563-DCD65D4D3E67}" destId="{72790EC6-AF40-495D-BBAD-C605356E4EB9}" srcOrd="5" destOrd="0" presId="urn:microsoft.com/office/officeart/2005/8/layout/pyramid1"/>
    <dgm:cxn modelId="{CF2D3D01-907A-4790-9705-740F1F081B22}" type="presParOf" srcId="{72790EC6-AF40-495D-BBAD-C605356E4EB9}" destId="{9261FFC9-A05B-4A00-8072-EAD0BD165664}" srcOrd="0" destOrd="0" presId="urn:microsoft.com/office/officeart/2005/8/layout/pyramid1"/>
    <dgm:cxn modelId="{FB9A9BDB-599A-4D3E-9E38-F3FA21B03428}" type="presParOf" srcId="{72790EC6-AF40-495D-BBAD-C605356E4EB9}" destId="{EB8EA5E0-A2ED-471C-AC1D-BF22FA1B1CBC}" srcOrd="1" destOrd="0" presId="urn:microsoft.com/office/officeart/2005/8/layout/pyramid1"/>
    <dgm:cxn modelId="{4636DD8F-6379-4E1A-BECB-E01C769DBE16}" type="presParOf" srcId="{72790EC6-AF40-495D-BBAD-C605356E4EB9}" destId="{4705D800-ADFC-46E6-96E2-49CE6FC25680}" srcOrd="2" destOrd="0" presId="urn:microsoft.com/office/officeart/2005/8/layout/pyramid1"/>
    <dgm:cxn modelId="{89F70920-C19B-414C-AF0A-799C34027A54}"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F89FE21D-F3C6-4B3E-8F61-10CB2A065C73}">
      <dgm:prSet/>
      <dgm:spPr/>
      <dgm:t>
        <a:bodyPr/>
        <a:lstStyle/>
        <a:p>
          <a:endParaRPr lang="en-US"/>
        </a:p>
      </dgm:t>
    </dgm:pt>
    <dgm:pt modelId="{92B47515-4C09-4A86-BB8A-0240DF4983F7}" type="parTrans" cxnId="{2C5EA7E1-BEB6-4659-9034-5B619330216C}">
      <dgm:prSet/>
      <dgm:spPr/>
      <dgm:t>
        <a:bodyPr/>
        <a:lstStyle/>
        <a:p>
          <a:endParaRPr lang="en-US"/>
        </a:p>
      </dgm:t>
    </dgm:pt>
    <dgm:pt modelId="{642D1BDF-98CE-4A9A-A1FD-D115B2ABC349}" type="sibTrans" cxnId="{2C5EA7E1-BEB6-4659-9034-5B619330216C}">
      <dgm:prSet/>
      <dgm:spPr/>
      <dgm:t>
        <a:bodyPr/>
        <a:lstStyle/>
        <a:p>
          <a:endParaRPr lang="en-US"/>
        </a:p>
      </dgm:t>
    </dgm:pt>
    <dgm:pt modelId="{6E79680C-09E9-45EE-AD16-541CC1EE5B05}">
      <dgm:prSet/>
      <dgm:spPr/>
      <dgm:t>
        <a:bodyPr/>
        <a:lstStyle/>
        <a:p>
          <a:pPr rtl="1"/>
          <a:r>
            <a:rPr lang="ar-SA" b="1" dirty="0" smtClean="0">
              <a:cs typeface="B Nazanin" panose="00000400000000000000" pitchFamily="2" charset="-78"/>
            </a:rPr>
            <a:t>مربیگری درجه </a:t>
          </a:r>
          <a:r>
            <a:rPr lang="en-US" b="1" dirty="0" smtClean="0">
              <a:cs typeface="B Nazanin" panose="00000400000000000000" pitchFamily="2" charset="-78"/>
            </a:rPr>
            <a:t>B</a:t>
          </a:r>
          <a:r>
            <a:rPr lang="fa-IR" b="1" dirty="0" smtClean="0">
              <a:cs typeface="B Nazanin" panose="00000400000000000000" pitchFamily="2" charset="-78"/>
            </a:rPr>
            <a:t> فوتبال </a:t>
          </a:r>
          <a:endParaRPr lang="en-US" dirty="0">
            <a:cs typeface="B Nazanin" panose="00000400000000000000" pitchFamily="2" charset="-78"/>
          </a:endParaRPr>
        </a:p>
      </dgm:t>
    </dgm:pt>
    <dgm:pt modelId="{B1D8A83C-6663-4F2B-A027-142C4DDA069E}" type="parTrans" cxnId="{3B839104-54D8-4384-812E-B79B4E5D4750}">
      <dgm:prSet/>
      <dgm:spPr/>
      <dgm:t>
        <a:bodyPr/>
        <a:lstStyle/>
        <a:p>
          <a:endParaRPr lang="en-US"/>
        </a:p>
      </dgm:t>
    </dgm:pt>
    <dgm:pt modelId="{63679615-2E3F-4CED-981B-A1ECD98713CD}" type="sibTrans" cxnId="{3B839104-54D8-4384-812E-B79B4E5D4750}">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D4DB5E25-BFE2-42F8-B56F-409A73BA3736}" type="pres">
      <dgm:prSet presAssocID="{027A9672-A6F8-43C1-BDF9-0AF62E4310B5}" presName="acctBkgd" presStyleLbl="alignAcc1" presStyleIdx="0" presStyleCnt="1"/>
      <dgm:spPr/>
      <dgm:t>
        <a:bodyPr/>
        <a:lstStyle/>
        <a:p>
          <a:endParaRPr lang="en-US"/>
        </a:p>
      </dgm:t>
    </dgm:pt>
    <dgm:pt modelId="{B7D9CBBA-6B3B-488C-9FA8-7CFD01214E7B}" type="pres">
      <dgm:prSet presAssocID="{027A9672-A6F8-43C1-BDF9-0AF62E4310B5}" presName="acctTx" presStyleLbl="alignAcc1" presStyleIdx="0" presStyleCnt="1">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4C683449-BDA1-47B8-B98C-F4C5E93570EA}" type="presOf" srcId="{BC796A79-57EA-4267-8E01-45A11E22516F}" destId="{298E174E-D034-487C-9082-521BD38671F9}" srcOrd="1" destOrd="0" presId="urn:microsoft.com/office/officeart/2005/8/layout/pyramid1"/>
    <dgm:cxn modelId="{0D0EC5FA-5C68-4190-A657-B328801CDFEE}" type="presOf" srcId="{6E79680C-09E9-45EE-AD16-541CC1EE5B05}" destId="{B7D9CBBA-6B3B-488C-9FA8-7CFD01214E7B}" srcOrd="1" destOrd="1" presId="urn:microsoft.com/office/officeart/2005/8/layout/pyramid1"/>
    <dgm:cxn modelId="{C19B08D8-C577-4075-ACFE-1EBA1EE6E534}" type="presOf" srcId="{F89FE21D-F3C6-4B3E-8F61-10CB2A065C73}" destId="{B7D9CBBA-6B3B-488C-9FA8-7CFD01214E7B}" srcOrd="1" destOrd="0" presId="urn:microsoft.com/office/officeart/2005/8/layout/pyramid1"/>
    <dgm:cxn modelId="{52D6377E-56E2-42CC-AA6F-EAED15033A85}" type="presOf" srcId="{027A9672-A6F8-43C1-BDF9-0AF62E4310B5}" destId="{DB40E345-E200-451C-9DC2-AA74A437EDB3}" srcOrd="1" destOrd="0" presId="urn:microsoft.com/office/officeart/2005/8/layout/pyramid1"/>
    <dgm:cxn modelId="{B2B70D97-0F96-4F79-8E0A-673C9FFB34AA}" type="presOf" srcId="{2631C2D7-B020-42D6-800B-861020C68D51}" destId="{53E671AC-F892-438B-8F58-35826807C071}"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2C5EA7E1-BEB6-4659-9034-5B619330216C}" srcId="{027A9672-A6F8-43C1-BDF9-0AF62E4310B5}" destId="{F89FE21D-F3C6-4B3E-8F61-10CB2A065C73}" srcOrd="0" destOrd="0" parTransId="{92B47515-4C09-4A86-BB8A-0240DF4983F7}" sibTransId="{642D1BDF-98CE-4A9A-A1FD-D115B2ABC349}"/>
    <dgm:cxn modelId="{3C747AF5-301E-4830-A60C-6A9475BC8316}" type="presOf" srcId="{BC796A79-57EA-4267-8E01-45A11E22516F}" destId="{42B8477F-4EB6-414D-9E3D-9104E7D0550E}" srcOrd="0" destOrd="0" presId="urn:microsoft.com/office/officeart/2005/8/layout/pyramid1"/>
    <dgm:cxn modelId="{9AC755B9-D1E7-4A49-B222-D6E50D297CDE}" type="presOf" srcId="{143ADFEE-E716-41FF-9A7E-C4C1C2BAA45E}" destId="{11CA3191-8005-40B5-89C9-FFEA85011F2B}" srcOrd="1" destOrd="0" presId="urn:microsoft.com/office/officeart/2005/8/layout/pyramid1"/>
    <dgm:cxn modelId="{3364F284-5BAD-4E64-A61A-6AA353354E33}" type="presOf" srcId="{2631C2D7-B020-42D6-800B-861020C68D51}" destId="{80A5B6DF-C006-4EEB-B968-076524FAB5F7}" srcOrd="1" destOrd="0" presId="urn:microsoft.com/office/officeart/2005/8/layout/pyramid1"/>
    <dgm:cxn modelId="{D73A61B8-F4A2-4A94-9884-70973B73B9D5}" type="presOf" srcId="{51C7D3D7-4925-45D8-B8D3-0C150FD69673}" destId="{40E99C02-7E9B-4411-AF99-8071644BD6DE}" srcOrd="1" destOrd="0" presId="urn:microsoft.com/office/officeart/2005/8/layout/pyramid1"/>
    <dgm:cxn modelId="{3345A618-11C0-4711-938F-22DE9A3342BF}" type="presOf" srcId="{027A9672-A6F8-43C1-BDF9-0AF62E4310B5}" destId="{1F824B0A-1A2C-43E0-96E8-6240E23DC4B0}" srcOrd="0" destOrd="0" presId="urn:microsoft.com/office/officeart/2005/8/layout/pyramid1"/>
    <dgm:cxn modelId="{07836F02-E11D-477A-93AF-2F9B4985528C}" type="presOf" srcId="{588F9E15-1A89-44F7-8B95-FDAC0F5AFE8B}" destId="{9698CFA1-1BF2-4E28-A3C6-5E5EE405BDFD}"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0D8E9888-9AAD-4DAC-92E3-250E0DE95509}" type="presOf" srcId="{143ADFEE-E716-41FF-9A7E-C4C1C2BAA45E}" destId="{D4835712-5798-49AD-A507-A134366F40E2}" srcOrd="0" destOrd="0" presId="urn:microsoft.com/office/officeart/2005/8/layout/pyramid1"/>
    <dgm:cxn modelId="{3B839104-54D8-4384-812E-B79B4E5D4750}" srcId="{027A9672-A6F8-43C1-BDF9-0AF62E4310B5}" destId="{6E79680C-09E9-45EE-AD16-541CC1EE5B05}" srcOrd="1" destOrd="0" parTransId="{B1D8A83C-6663-4F2B-A027-142C4DDA069E}" sibTransId="{63679615-2E3F-4CED-981B-A1ECD98713CD}"/>
    <dgm:cxn modelId="{22D93C5E-FA17-4582-9D08-8C2268D0DEFB}" type="presOf" srcId="{51C7D3D7-4925-45D8-B8D3-0C150FD69673}" destId="{A5C77D20-06E2-4C79-895B-0F92E591D5B9}" srcOrd="0" destOrd="0" presId="urn:microsoft.com/office/officeart/2005/8/layout/pyramid1"/>
    <dgm:cxn modelId="{288AAB28-A2EF-4459-93C8-60DFBE4DC0CD}" type="presOf" srcId="{6E79680C-09E9-45EE-AD16-541CC1EE5B05}" destId="{D4DB5E25-BFE2-42F8-B56F-409A73BA3736}" srcOrd="0" destOrd="1" presId="urn:microsoft.com/office/officeart/2005/8/layout/pyramid1"/>
    <dgm:cxn modelId="{03632412-230A-4F48-AC6A-0647AB89B964}" type="presOf" srcId="{C4D11AF6-BEEF-47D2-B0BF-7BF8350CA01D}" destId="{4F5D02CF-3CF5-44A2-A563-DCD65D4D3E67}" srcOrd="0" destOrd="0" presId="urn:microsoft.com/office/officeart/2005/8/layout/pyramid1"/>
    <dgm:cxn modelId="{D7E1DFB4-1CF3-4018-B00A-0BAE0D8FA98B}" type="presOf" srcId="{588F9E15-1A89-44F7-8B95-FDAC0F5AFE8B}" destId="{B25F52DB-F579-4F4F-90F9-3BF6E9620AE7}"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9B51DD8-B9DC-438D-BC72-63802E72AC4D}" srcId="{C4D11AF6-BEEF-47D2-B0BF-7BF8350CA01D}" destId="{2631C2D7-B020-42D6-800B-861020C68D51}" srcOrd="0" destOrd="0" parTransId="{E1569C03-6FA9-4B0C-8DEC-B5C3D7B97971}" sibTransId="{46D3FDD6-CB43-45BE-83BA-6A1929E19374}"/>
    <dgm:cxn modelId="{B41A5518-A078-465B-B618-A3249B53EBF0}" srcId="{C4D11AF6-BEEF-47D2-B0BF-7BF8350CA01D}" destId="{143ADFEE-E716-41FF-9A7E-C4C1C2BAA45E}" srcOrd="5" destOrd="0" parTransId="{F844B4D7-F834-41A2-8D11-AE843173C45B}" sibTransId="{417422FB-09AE-47FE-A3AB-502E56A85BD5}"/>
    <dgm:cxn modelId="{79C885DD-E17D-4B9C-9285-C277517104A5}" type="presOf" srcId="{F89FE21D-F3C6-4B3E-8F61-10CB2A065C73}" destId="{D4DB5E25-BFE2-42F8-B56F-409A73BA3736}"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34E66AE4-9BFB-41F4-9392-1B8F171C16A4}" type="presParOf" srcId="{4F5D02CF-3CF5-44A2-A563-DCD65D4D3E67}" destId="{6FA1F2A3-1448-4063-813E-1D65F58FE4AE}" srcOrd="0" destOrd="0" presId="urn:microsoft.com/office/officeart/2005/8/layout/pyramid1"/>
    <dgm:cxn modelId="{DF1F8EED-EA5E-438E-97E6-E322C96624BE}" type="presParOf" srcId="{6FA1F2A3-1448-4063-813E-1D65F58FE4AE}" destId="{53E671AC-F892-438B-8F58-35826807C071}" srcOrd="0" destOrd="0" presId="urn:microsoft.com/office/officeart/2005/8/layout/pyramid1"/>
    <dgm:cxn modelId="{52FB4540-7FFF-47C6-AFDD-32A1BB04BDA6}" type="presParOf" srcId="{6FA1F2A3-1448-4063-813E-1D65F58FE4AE}" destId="{80A5B6DF-C006-4EEB-B968-076524FAB5F7}" srcOrd="1" destOrd="0" presId="urn:microsoft.com/office/officeart/2005/8/layout/pyramid1"/>
    <dgm:cxn modelId="{B7B68529-0747-42AD-845E-A36DF6C4CA61}" type="presParOf" srcId="{4F5D02CF-3CF5-44A2-A563-DCD65D4D3E67}" destId="{839986D2-77AD-4817-9E39-DF9EE42A5216}" srcOrd="1" destOrd="0" presId="urn:microsoft.com/office/officeart/2005/8/layout/pyramid1"/>
    <dgm:cxn modelId="{3812F23F-865E-48B4-B40C-E33717B88C40}" type="presParOf" srcId="{839986D2-77AD-4817-9E39-DF9EE42A5216}" destId="{A5C77D20-06E2-4C79-895B-0F92E591D5B9}" srcOrd="0" destOrd="0" presId="urn:microsoft.com/office/officeart/2005/8/layout/pyramid1"/>
    <dgm:cxn modelId="{51CED50C-266B-45C9-8E32-C7EA7884FAC7}" type="presParOf" srcId="{839986D2-77AD-4817-9E39-DF9EE42A5216}" destId="{40E99C02-7E9B-4411-AF99-8071644BD6DE}" srcOrd="1" destOrd="0" presId="urn:microsoft.com/office/officeart/2005/8/layout/pyramid1"/>
    <dgm:cxn modelId="{EB361C40-B533-42FF-BD91-D7A9216F4068}" type="presParOf" srcId="{4F5D02CF-3CF5-44A2-A563-DCD65D4D3E67}" destId="{8C88A5B5-9387-4CF0-A380-B0A2229EDFB5}" srcOrd="2" destOrd="0" presId="urn:microsoft.com/office/officeart/2005/8/layout/pyramid1"/>
    <dgm:cxn modelId="{A21B7BDB-CBEC-4A8D-9BF6-AA947B96C998}" type="presParOf" srcId="{8C88A5B5-9387-4CF0-A380-B0A2229EDFB5}" destId="{D4DB5E25-BFE2-42F8-B56F-409A73BA3736}" srcOrd="0" destOrd="0" presId="urn:microsoft.com/office/officeart/2005/8/layout/pyramid1"/>
    <dgm:cxn modelId="{BC86A778-5324-4CE2-8876-AEFA256A7639}" type="presParOf" srcId="{8C88A5B5-9387-4CF0-A380-B0A2229EDFB5}" destId="{B7D9CBBA-6B3B-488C-9FA8-7CFD01214E7B}" srcOrd="1" destOrd="0" presId="urn:microsoft.com/office/officeart/2005/8/layout/pyramid1"/>
    <dgm:cxn modelId="{32FE70A3-C91B-4BFC-90E0-ACFC1E8C094B}" type="presParOf" srcId="{8C88A5B5-9387-4CF0-A380-B0A2229EDFB5}" destId="{1F824B0A-1A2C-43E0-96E8-6240E23DC4B0}" srcOrd="2" destOrd="0" presId="urn:microsoft.com/office/officeart/2005/8/layout/pyramid1"/>
    <dgm:cxn modelId="{7A90C102-6221-4B5D-A8C9-172433AEDD1D}" type="presParOf" srcId="{8C88A5B5-9387-4CF0-A380-B0A2229EDFB5}" destId="{DB40E345-E200-451C-9DC2-AA74A437EDB3}" srcOrd="3" destOrd="0" presId="urn:microsoft.com/office/officeart/2005/8/layout/pyramid1"/>
    <dgm:cxn modelId="{EC62E21C-030A-4C57-A48D-C1EF8E9090A7}" type="presParOf" srcId="{4F5D02CF-3CF5-44A2-A563-DCD65D4D3E67}" destId="{BBEF2619-5DA4-4D0E-AC77-B64B6A259B0B}" srcOrd="3" destOrd="0" presId="urn:microsoft.com/office/officeart/2005/8/layout/pyramid1"/>
    <dgm:cxn modelId="{7D164399-CA38-486A-96E9-196F25282894}" type="presParOf" srcId="{BBEF2619-5DA4-4D0E-AC77-B64B6A259B0B}" destId="{42B8477F-4EB6-414D-9E3D-9104E7D0550E}" srcOrd="0" destOrd="0" presId="urn:microsoft.com/office/officeart/2005/8/layout/pyramid1"/>
    <dgm:cxn modelId="{86AE5753-E5C8-4E24-9A09-D235E91A68D4}" type="presParOf" srcId="{BBEF2619-5DA4-4D0E-AC77-B64B6A259B0B}" destId="{298E174E-D034-487C-9082-521BD38671F9}" srcOrd="1" destOrd="0" presId="urn:microsoft.com/office/officeart/2005/8/layout/pyramid1"/>
    <dgm:cxn modelId="{8ADA314E-D461-4667-9CAB-7AD96386A245}" type="presParOf" srcId="{4F5D02CF-3CF5-44A2-A563-DCD65D4D3E67}" destId="{FC8AC785-D7A9-4F12-A1C2-BDA1EC7F058B}" srcOrd="4" destOrd="0" presId="urn:microsoft.com/office/officeart/2005/8/layout/pyramid1"/>
    <dgm:cxn modelId="{1BB2E3AF-42FC-4A45-9541-637BFA49F306}" type="presParOf" srcId="{FC8AC785-D7A9-4F12-A1C2-BDA1EC7F058B}" destId="{B25F52DB-F579-4F4F-90F9-3BF6E9620AE7}" srcOrd="0" destOrd="0" presId="urn:microsoft.com/office/officeart/2005/8/layout/pyramid1"/>
    <dgm:cxn modelId="{81103813-B21D-4C2D-88AF-87A167A876D8}" type="presParOf" srcId="{FC8AC785-D7A9-4F12-A1C2-BDA1EC7F058B}" destId="{9698CFA1-1BF2-4E28-A3C6-5E5EE405BDFD}" srcOrd="1" destOrd="0" presId="urn:microsoft.com/office/officeart/2005/8/layout/pyramid1"/>
    <dgm:cxn modelId="{3A249C7F-FB3C-4096-A02F-4B83100029E1}" type="presParOf" srcId="{4F5D02CF-3CF5-44A2-A563-DCD65D4D3E67}" destId="{356244EE-E379-4A6C-A694-71365CC8528F}" srcOrd="5" destOrd="0" presId="urn:microsoft.com/office/officeart/2005/8/layout/pyramid1"/>
    <dgm:cxn modelId="{7CA00836-9016-4F75-8098-711C85F8445E}" type="presParOf" srcId="{356244EE-E379-4A6C-A694-71365CC8528F}" destId="{D4835712-5798-49AD-A507-A134366F40E2}" srcOrd="0" destOrd="0" presId="urn:microsoft.com/office/officeart/2005/8/layout/pyramid1"/>
    <dgm:cxn modelId="{3EE593B5-9618-4BEA-BD4C-A26092CEB65E}"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C52CD63C-E25D-4044-A74F-7290A67623B4}">
      <dgm:prSet/>
      <dgm:spPr/>
      <dgm:t>
        <a:bodyPr/>
        <a:lstStyle/>
        <a:p>
          <a:pPr rtl="1"/>
          <a:r>
            <a:rPr lang="fa-IR" dirty="0" smtClean="0">
              <a:cs typeface="B Nazanin" panose="00000400000000000000" pitchFamily="2" charset="-78"/>
            </a:rPr>
            <a:t>تمامی رشته های تحت پوشش فدراسیون </a:t>
          </a:r>
          <a:endParaRPr lang="en-US" dirty="0"/>
        </a:p>
      </dgm:t>
    </dgm:pt>
    <dgm:pt modelId="{72D7F6B8-240B-471C-A2A6-CD01040745E9}" type="parTrans" cxnId="{C6C9D53F-1187-4890-9C3D-750E3F781926}">
      <dgm:prSet/>
      <dgm:spPr/>
      <dgm:t>
        <a:bodyPr/>
        <a:lstStyle/>
        <a:p>
          <a:endParaRPr lang="en-US"/>
        </a:p>
      </dgm:t>
    </dgm:pt>
    <dgm:pt modelId="{01E5ABD2-6EE9-4835-9FFE-ACC6D5DAD32E}" type="sibTrans" cxnId="{C6C9D53F-1187-4890-9C3D-750E3F781926}">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21E077FB-1FBB-4D93-BD15-2756BBFE81D3}" type="presOf" srcId="{51C7D3D7-4925-45D8-B8D3-0C150FD69673}" destId="{40E99C02-7E9B-4411-AF99-8071644BD6DE}" srcOrd="1" destOrd="0" presId="urn:microsoft.com/office/officeart/2005/8/layout/pyramid1"/>
    <dgm:cxn modelId="{FF5D83A7-EB99-47FC-A9FC-ECD82D908C64}" type="presOf" srcId="{BC796A79-57EA-4267-8E01-45A11E22516F}" destId="{42B8477F-4EB6-414D-9E3D-9104E7D0550E}"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DBB6B05E-D632-4E2B-B68C-D91AB25B948C}" type="presOf" srcId="{588F9E15-1A89-44F7-8B95-FDAC0F5AFE8B}" destId="{9698CFA1-1BF2-4E28-A3C6-5E5EE405BDFD}" srcOrd="1" destOrd="0" presId="urn:microsoft.com/office/officeart/2005/8/layout/pyramid1"/>
    <dgm:cxn modelId="{6E40B969-2A1C-42FB-9ED8-A78889F11B9E}" type="presOf" srcId="{BA8C25EA-9161-4062-A752-4670AE437685}" destId="{86056DB3-A1DF-48A7-91D0-0316C9925D12}" srcOrd="1" destOrd="0" presId="urn:microsoft.com/office/officeart/2005/8/layout/pyramid1"/>
    <dgm:cxn modelId="{91B47456-51C6-4E2F-9045-77E67FBF9568}" type="presOf" srcId="{C52CD63C-E25D-4044-A74F-7290A67623B4}" destId="{9261FFC9-A05B-4A00-8072-EAD0BD165664}" srcOrd="0" destOrd="0" presId="urn:microsoft.com/office/officeart/2005/8/layout/pyramid1"/>
    <dgm:cxn modelId="{0EB7DF8F-A03C-4073-8F66-BD61C28D1A84}" type="presOf" srcId="{BC796A79-57EA-4267-8E01-45A11E22516F}" destId="{298E174E-D034-487C-9082-521BD38671F9}" srcOrd="1" destOrd="0" presId="urn:microsoft.com/office/officeart/2005/8/layout/pyramid1"/>
    <dgm:cxn modelId="{85E948CF-06C0-456A-A8AD-730211625C96}" type="presOf" srcId="{C4D11AF6-BEEF-47D2-B0BF-7BF8350CA01D}" destId="{4F5D02CF-3CF5-44A2-A563-DCD65D4D3E67}" srcOrd="0" destOrd="0" presId="urn:microsoft.com/office/officeart/2005/8/layout/pyramid1"/>
    <dgm:cxn modelId="{D15A9B5C-B2D3-47D1-9DB7-5324B3E6793C}" type="presOf" srcId="{2631C2D7-B020-42D6-800B-861020C68D51}" destId="{80A5B6DF-C006-4EEB-B968-076524FAB5F7}" srcOrd="1" destOrd="0" presId="urn:microsoft.com/office/officeart/2005/8/layout/pyramid1"/>
    <dgm:cxn modelId="{C6C9D53F-1187-4890-9C3D-750E3F781926}" srcId="{BA8C25EA-9161-4062-A752-4670AE437685}" destId="{C52CD63C-E25D-4044-A74F-7290A67623B4}" srcOrd="0" destOrd="0" parTransId="{72D7F6B8-240B-471C-A2A6-CD01040745E9}" sibTransId="{01E5ABD2-6EE9-4835-9FFE-ACC6D5DAD32E}"/>
    <dgm:cxn modelId="{C2709889-A93E-43B8-94B3-A3D39D962D0B}" type="presOf" srcId="{C52CD63C-E25D-4044-A74F-7290A67623B4}" destId="{EB8EA5E0-A2ED-471C-AC1D-BF22FA1B1CBC}" srcOrd="1" destOrd="0" presId="urn:microsoft.com/office/officeart/2005/8/layout/pyramid1"/>
    <dgm:cxn modelId="{04457EF2-BB84-47D6-9712-E743A16997AB}" type="presOf" srcId="{2631C2D7-B020-42D6-800B-861020C68D51}" destId="{53E671AC-F892-438B-8F58-35826807C071}"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63418912-29E7-42CF-8564-710A5F0B47BE}" type="presOf" srcId="{DA087C53-32AE-47ED-B2D3-E4BE3C5533BE}" destId="{2560D2E1-7919-4A46-A18B-72F6A4D80F8E}"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0094944F-0CF6-4721-886A-B0395C023584}" type="presOf" srcId="{DA087C53-32AE-47ED-B2D3-E4BE3C5533BE}" destId="{60A0C1E8-05F0-445E-956B-765A20CD26F8}" srcOrd="1" destOrd="0" presId="urn:microsoft.com/office/officeart/2005/8/layout/pyramid1"/>
    <dgm:cxn modelId="{AC138534-8368-4982-AF47-DCACE42ED75D}" type="presOf" srcId="{588F9E15-1A89-44F7-8B95-FDAC0F5AFE8B}" destId="{B25F52DB-F579-4F4F-90F9-3BF6E9620AE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A299B203-F1C4-4537-8349-A3EB5085D3EA}" type="presOf" srcId="{51C7D3D7-4925-45D8-B8D3-0C150FD69673}" destId="{A5C77D20-06E2-4C79-895B-0F92E591D5B9}" srcOrd="0" destOrd="0" presId="urn:microsoft.com/office/officeart/2005/8/layout/pyramid1"/>
    <dgm:cxn modelId="{F166DA3C-2AF4-43DF-8307-09CEC3E659AF}" type="presOf" srcId="{BA8C25EA-9161-4062-A752-4670AE437685}" destId="{4705D800-ADFC-46E6-96E2-49CE6FC25680}"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C3F1A6B1-3339-4890-ABD0-5B9BF7F7101B}" type="presParOf" srcId="{4F5D02CF-3CF5-44A2-A563-DCD65D4D3E67}" destId="{6FA1F2A3-1448-4063-813E-1D65F58FE4AE}" srcOrd="0" destOrd="0" presId="urn:microsoft.com/office/officeart/2005/8/layout/pyramid1"/>
    <dgm:cxn modelId="{A22D1E2F-31B0-4180-844A-1D32743D4F90}" type="presParOf" srcId="{6FA1F2A3-1448-4063-813E-1D65F58FE4AE}" destId="{53E671AC-F892-438B-8F58-35826807C071}" srcOrd="0" destOrd="0" presId="urn:microsoft.com/office/officeart/2005/8/layout/pyramid1"/>
    <dgm:cxn modelId="{F9B04A09-DF44-4B76-9C47-0A6F13EF4CE6}" type="presParOf" srcId="{6FA1F2A3-1448-4063-813E-1D65F58FE4AE}" destId="{80A5B6DF-C006-4EEB-B968-076524FAB5F7}" srcOrd="1" destOrd="0" presId="urn:microsoft.com/office/officeart/2005/8/layout/pyramid1"/>
    <dgm:cxn modelId="{C4429E6C-A743-4FB6-AE4C-FC6572822AC4}" type="presParOf" srcId="{4F5D02CF-3CF5-44A2-A563-DCD65D4D3E67}" destId="{839986D2-77AD-4817-9E39-DF9EE42A5216}" srcOrd="1" destOrd="0" presId="urn:microsoft.com/office/officeart/2005/8/layout/pyramid1"/>
    <dgm:cxn modelId="{A051D2C1-EEA7-4EFB-9B4E-47BE6B60EC99}" type="presParOf" srcId="{839986D2-77AD-4817-9E39-DF9EE42A5216}" destId="{A5C77D20-06E2-4C79-895B-0F92E591D5B9}" srcOrd="0" destOrd="0" presId="urn:microsoft.com/office/officeart/2005/8/layout/pyramid1"/>
    <dgm:cxn modelId="{507D7C15-415B-44CC-96AF-93C6AC3A394F}" type="presParOf" srcId="{839986D2-77AD-4817-9E39-DF9EE42A5216}" destId="{40E99C02-7E9B-4411-AF99-8071644BD6DE}" srcOrd="1" destOrd="0" presId="urn:microsoft.com/office/officeart/2005/8/layout/pyramid1"/>
    <dgm:cxn modelId="{AF948D0F-BFC9-43FB-8D9A-E0079406D1EC}" type="presParOf" srcId="{4F5D02CF-3CF5-44A2-A563-DCD65D4D3E67}" destId="{41DAD879-BD0A-46A2-B12B-B2090BDC3BB5}" srcOrd="2" destOrd="0" presId="urn:microsoft.com/office/officeart/2005/8/layout/pyramid1"/>
    <dgm:cxn modelId="{E67E878B-0D7F-471A-917B-57C0785C6EA5}" type="presParOf" srcId="{41DAD879-BD0A-46A2-B12B-B2090BDC3BB5}" destId="{2560D2E1-7919-4A46-A18B-72F6A4D80F8E}" srcOrd="0" destOrd="0" presId="urn:microsoft.com/office/officeart/2005/8/layout/pyramid1"/>
    <dgm:cxn modelId="{A8D3EAE3-2A6E-4D42-9D10-17E1BEE5FF58}" type="presParOf" srcId="{41DAD879-BD0A-46A2-B12B-B2090BDC3BB5}" destId="{60A0C1E8-05F0-445E-956B-765A20CD26F8}" srcOrd="1" destOrd="0" presId="urn:microsoft.com/office/officeart/2005/8/layout/pyramid1"/>
    <dgm:cxn modelId="{CB8D8E8A-8A26-4478-8073-EE555693305F}" type="presParOf" srcId="{4F5D02CF-3CF5-44A2-A563-DCD65D4D3E67}" destId="{BBEF2619-5DA4-4D0E-AC77-B64B6A259B0B}" srcOrd="3" destOrd="0" presId="urn:microsoft.com/office/officeart/2005/8/layout/pyramid1"/>
    <dgm:cxn modelId="{DE2911AE-572B-462F-9432-9D7785C9C2F6}" type="presParOf" srcId="{BBEF2619-5DA4-4D0E-AC77-B64B6A259B0B}" destId="{42B8477F-4EB6-414D-9E3D-9104E7D0550E}" srcOrd="0" destOrd="0" presId="urn:microsoft.com/office/officeart/2005/8/layout/pyramid1"/>
    <dgm:cxn modelId="{A1259AFC-847C-4FDE-A4B6-BABC0413CFF6}" type="presParOf" srcId="{BBEF2619-5DA4-4D0E-AC77-B64B6A259B0B}" destId="{298E174E-D034-487C-9082-521BD38671F9}" srcOrd="1" destOrd="0" presId="urn:microsoft.com/office/officeart/2005/8/layout/pyramid1"/>
    <dgm:cxn modelId="{591EB489-3F17-4860-80A9-5A5107951F6E}" type="presParOf" srcId="{4F5D02CF-3CF5-44A2-A563-DCD65D4D3E67}" destId="{FC8AC785-D7A9-4F12-A1C2-BDA1EC7F058B}" srcOrd="4" destOrd="0" presId="urn:microsoft.com/office/officeart/2005/8/layout/pyramid1"/>
    <dgm:cxn modelId="{CE105927-8D18-48BE-8723-A8B6D73E1798}" type="presParOf" srcId="{FC8AC785-D7A9-4F12-A1C2-BDA1EC7F058B}" destId="{B25F52DB-F579-4F4F-90F9-3BF6E9620AE7}" srcOrd="0" destOrd="0" presId="urn:microsoft.com/office/officeart/2005/8/layout/pyramid1"/>
    <dgm:cxn modelId="{BA002E0E-EEEB-4D52-B108-8A949D40D3F9}" type="presParOf" srcId="{FC8AC785-D7A9-4F12-A1C2-BDA1EC7F058B}" destId="{9698CFA1-1BF2-4E28-A3C6-5E5EE405BDFD}" srcOrd="1" destOrd="0" presId="urn:microsoft.com/office/officeart/2005/8/layout/pyramid1"/>
    <dgm:cxn modelId="{8A3E5BF6-F362-4DF9-B79D-33CDB34A316B}" type="presParOf" srcId="{4F5D02CF-3CF5-44A2-A563-DCD65D4D3E67}" destId="{72790EC6-AF40-495D-BBAD-C605356E4EB9}" srcOrd="5" destOrd="0" presId="urn:microsoft.com/office/officeart/2005/8/layout/pyramid1"/>
    <dgm:cxn modelId="{2F0774C5-B5EF-466E-9F5D-03F6524A3F1C}" type="presParOf" srcId="{72790EC6-AF40-495D-BBAD-C605356E4EB9}" destId="{9261FFC9-A05B-4A00-8072-EAD0BD165664}" srcOrd="0" destOrd="0" presId="urn:microsoft.com/office/officeart/2005/8/layout/pyramid1"/>
    <dgm:cxn modelId="{82256D64-A6EC-4D24-AE18-989C8D30372F}" type="presParOf" srcId="{72790EC6-AF40-495D-BBAD-C605356E4EB9}" destId="{EB8EA5E0-A2ED-471C-AC1D-BF22FA1B1CBC}" srcOrd="1" destOrd="0" presId="urn:microsoft.com/office/officeart/2005/8/layout/pyramid1"/>
    <dgm:cxn modelId="{693199BD-7D9E-46BC-BD0E-2C6CD6D0CC6B}" type="presParOf" srcId="{72790EC6-AF40-495D-BBAD-C605356E4EB9}" destId="{4705D800-ADFC-46E6-96E2-49CE6FC25680}" srcOrd="2" destOrd="0" presId="urn:microsoft.com/office/officeart/2005/8/layout/pyramid1"/>
    <dgm:cxn modelId="{DCE1A1B1-5238-4C4B-B579-13CF1B3728B8}"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E355CB7A-AE8D-4BF6-8085-0AA770A0A722}" type="presOf" srcId="{143ADFEE-E716-41FF-9A7E-C4C1C2BAA45E}" destId="{D4835712-5798-49AD-A507-A134366F40E2}" srcOrd="0" destOrd="0" presId="urn:microsoft.com/office/officeart/2005/8/layout/pyramid1"/>
    <dgm:cxn modelId="{D507B947-EDB0-4EDA-986E-9F56DB2CC9C0}" type="presOf" srcId="{BC796A79-57EA-4267-8E01-45A11E22516F}" destId="{298E174E-D034-487C-9082-521BD38671F9}" srcOrd="1" destOrd="0" presId="urn:microsoft.com/office/officeart/2005/8/layout/pyramid1"/>
    <dgm:cxn modelId="{7E75CADA-67D6-44DC-BC54-928D175BD0B8}" type="presOf" srcId="{2631C2D7-B020-42D6-800B-861020C68D51}" destId="{53E671AC-F892-438B-8F58-35826807C071}" srcOrd="0" destOrd="0" presId="urn:microsoft.com/office/officeart/2005/8/layout/pyramid1"/>
    <dgm:cxn modelId="{B88A50B8-7D25-41E7-9739-AB5F7B47F3FA}" type="presOf" srcId="{51C7D3D7-4925-45D8-B8D3-0C150FD69673}" destId="{A5C77D20-06E2-4C79-895B-0F92E591D5B9}" srcOrd="0" destOrd="0" presId="urn:microsoft.com/office/officeart/2005/8/layout/pyramid1"/>
    <dgm:cxn modelId="{FF53C75D-8F5E-4E67-8621-68FE69EDE9F7}" type="presOf" srcId="{C4D11AF6-BEEF-47D2-B0BF-7BF8350CA01D}" destId="{4F5D02CF-3CF5-44A2-A563-DCD65D4D3E67}" srcOrd="0" destOrd="0" presId="urn:microsoft.com/office/officeart/2005/8/layout/pyramid1"/>
    <dgm:cxn modelId="{B1599170-0659-45EC-94D7-393C2DDB993B}" type="presOf" srcId="{2631C2D7-B020-42D6-800B-861020C68D51}" destId="{80A5B6DF-C006-4EEB-B968-076524FAB5F7}" srcOrd="1" destOrd="0" presId="urn:microsoft.com/office/officeart/2005/8/layout/pyramid1"/>
    <dgm:cxn modelId="{8C8C3C05-E709-4425-8D30-0E3BC09981AE}" type="presOf" srcId="{143ADFEE-E716-41FF-9A7E-C4C1C2BAA45E}" destId="{11CA3191-8005-40B5-89C9-FFEA85011F2B}" srcOrd="1" destOrd="0" presId="urn:microsoft.com/office/officeart/2005/8/layout/pyramid1"/>
    <dgm:cxn modelId="{5CECA90E-2621-4024-A376-B597CA8E62ED}" type="presOf" srcId="{027A9672-A6F8-43C1-BDF9-0AF62E4310B5}" destId="{1F824B0A-1A2C-43E0-96E8-6240E23DC4B0}" srcOrd="0" destOrd="0" presId="urn:microsoft.com/office/officeart/2005/8/layout/pyramid1"/>
    <dgm:cxn modelId="{3E3F24C9-212D-49F9-A89C-04E48028283C}" type="presOf" srcId="{51C7D3D7-4925-45D8-B8D3-0C150FD69673}" destId="{40E99C02-7E9B-4411-AF99-8071644BD6DE}"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5B5390C0-C82D-4F83-8FB5-A8E9F96DE977}" type="presOf" srcId="{027A9672-A6F8-43C1-BDF9-0AF62E4310B5}" destId="{DB40E345-E200-451C-9DC2-AA74A437EDB3}" srcOrd="1" destOrd="0" presId="urn:microsoft.com/office/officeart/2005/8/layout/pyramid1"/>
    <dgm:cxn modelId="{D9E5DDD3-CDD4-460A-A71B-F27FD304B846}" type="presOf" srcId="{588F9E15-1A89-44F7-8B95-FDAC0F5AFE8B}" destId="{B25F52DB-F579-4F4F-90F9-3BF6E9620AE7}" srcOrd="0" destOrd="0" presId="urn:microsoft.com/office/officeart/2005/8/layout/pyramid1"/>
    <dgm:cxn modelId="{63E5E6BE-05F0-4D8E-AE29-ECC0E3733F9B}" type="presOf" srcId="{BC796A79-57EA-4267-8E01-45A11E22516F}" destId="{42B8477F-4EB6-414D-9E3D-9104E7D0550E}" srcOrd="0" destOrd="0" presId="urn:microsoft.com/office/officeart/2005/8/layout/pyramid1"/>
    <dgm:cxn modelId="{EFD4199F-95CB-4278-AB09-CAAE87311C44}" type="presOf" srcId="{588F9E15-1A89-44F7-8B95-FDAC0F5AFE8B}" destId="{9698CFA1-1BF2-4E28-A3C6-5E5EE405BDFD}"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FADFD472-272C-4AE3-AC7C-522C2DE14F6A}" type="presParOf" srcId="{4F5D02CF-3CF5-44A2-A563-DCD65D4D3E67}" destId="{6FA1F2A3-1448-4063-813E-1D65F58FE4AE}" srcOrd="0" destOrd="0" presId="urn:microsoft.com/office/officeart/2005/8/layout/pyramid1"/>
    <dgm:cxn modelId="{905C1EB2-0894-4E9D-8689-0C30568BE901}" type="presParOf" srcId="{6FA1F2A3-1448-4063-813E-1D65F58FE4AE}" destId="{53E671AC-F892-438B-8F58-35826807C071}" srcOrd="0" destOrd="0" presId="urn:microsoft.com/office/officeart/2005/8/layout/pyramid1"/>
    <dgm:cxn modelId="{74C01AB7-BE23-407A-A7AC-B277A2631B54}" type="presParOf" srcId="{6FA1F2A3-1448-4063-813E-1D65F58FE4AE}" destId="{80A5B6DF-C006-4EEB-B968-076524FAB5F7}" srcOrd="1" destOrd="0" presId="urn:microsoft.com/office/officeart/2005/8/layout/pyramid1"/>
    <dgm:cxn modelId="{84FEFB65-ABD8-4745-87B9-73618897B32D}" type="presParOf" srcId="{4F5D02CF-3CF5-44A2-A563-DCD65D4D3E67}" destId="{839986D2-77AD-4817-9E39-DF9EE42A5216}" srcOrd="1" destOrd="0" presId="urn:microsoft.com/office/officeart/2005/8/layout/pyramid1"/>
    <dgm:cxn modelId="{A630AB49-F51C-42D3-A0A3-BADBBD02786B}" type="presParOf" srcId="{839986D2-77AD-4817-9E39-DF9EE42A5216}" destId="{A5C77D20-06E2-4C79-895B-0F92E591D5B9}" srcOrd="0" destOrd="0" presId="urn:microsoft.com/office/officeart/2005/8/layout/pyramid1"/>
    <dgm:cxn modelId="{25EB8D12-2FA1-4817-A9DB-39FD6DB27676}" type="presParOf" srcId="{839986D2-77AD-4817-9E39-DF9EE42A5216}" destId="{40E99C02-7E9B-4411-AF99-8071644BD6DE}" srcOrd="1" destOrd="0" presId="urn:microsoft.com/office/officeart/2005/8/layout/pyramid1"/>
    <dgm:cxn modelId="{A15126E4-7BF7-4343-B03B-95390A1A1284}" type="presParOf" srcId="{4F5D02CF-3CF5-44A2-A563-DCD65D4D3E67}" destId="{8C88A5B5-9387-4CF0-A380-B0A2229EDFB5}" srcOrd="2" destOrd="0" presId="urn:microsoft.com/office/officeart/2005/8/layout/pyramid1"/>
    <dgm:cxn modelId="{A1AA2024-6053-43BF-B9B4-43310D62EEEA}" type="presParOf" srcId="{8C88A5B5-9387-4CF0-A380-B0A2229EDFB5}" destId="{1F824B0A-1A2C-43E0-96E8-6240E23DC4B0}" srcOrd="0" destOrd="0" presId="urn:microsoft.com/office/officeart/2005/8/layout/pyramid1"/>
    <dgm:cxn modelId="{AEAE362C-552B-4FB2-86AA-F4C32E9A7712}" type="presParOf" srcId="{8C88A5B5-9387-4CF0-A380-B0A2229EDFB5}" destId="{DB40E345-E200-451C-9DC2-AA74A437EDB3}" srcOrd="1" destOrd="0" presId="urn:microsoft.com/office/officeart/2005/8/layout/pyramid1"/>
    <dgm:cxn modelId="{8335A469-FDD9-4C73-B3A0-7ADF901D4E9A}" type="presParOf" srcId="{4F5D02CF-3CF5-44A2-A563-DCD65D4D3E67}" destId="{BBEF2619-5DA4-4D0E-AC77-B64B6A259B0B}" srcOrd="3" destOrd="0" presId="urn:microsoft.com/office/officeart/2005/8/layout/pyramid1"/>
    <dgm:cxn modelId="{5EDC83E9-8A32-4AA8-B1C8-6C995FEFCEA1}" type="presParOf" srcId="{BBEF2619-5DA4-4D0E-AC77-B64B6A259B0B}" destId="{42B8477F-4EB6-414D-9E3D-9104E7D0550E}" srcOrd="0" destOrd="0" presId="urn:microsoft.com/office/officeart/2005/8/layout/pyramid1"/>
    <dgm:cxn modelId="{510789F7-0CE9-40AC-A30B-B436B5A1910B}" type="presParOf" srcId="{BBEF2619-5DA4-4D0E-AC77-B64B6A259B0B}" destId="{298E174E-D034-487C-9082-521BD38671F9}" srcOrd="1" destOrd="0" presId="urn:microsoft.com/office/officeart/2005/8/layout/pyramid1"/>
    <dgm:cxn modelId="{A89827E8-C0D7-4680-965B-6959AEA7E34A}" type="presParOf" srcId="{4F5D02CF-3CF5-44A2-A563-DCD65D4D3E67}" destId="{FC8AC785-D7A9-4F12-A1C2-BDA1EC7F058B}" srcOrd="4" destOrd="0" presId="urn:microsoft.com/office/officeart/2005/8/layout/pyramid1"/>
    <dgm:cxn modelId="{9EC078E3-E9DF-4E06-B979-14F453BD1F3D}" type="presParOf" srcId="{FC8AC785-D7A9-4F12-A1C2-BDA1EC7F058B}" destId="{B25F52DB-F579-4F4F-90F9-3BF6E9620AE7}" srcOrd="0" destOrd="0" presId="urn:microsoft.com/office/officeart/2005/8/layout/pyramid1"/>
    <dgm:cxn modelId="{E25DE2CD-5C39-4F55-A818-E8E8632F2857}" type="presParOf" srcId="{FC8AC785-D7A9-4F12-A1C2-BDA1EC7F058B}" destId="{9698CFA1-1BF2-4E28-A3C6-5E5EE405BDFD}" srcOrd="1" destOrd="0" presId="urn:microsoft.com/office/officeart/2005/8/layout/pyramid1"/>
    <dgm:cxn modelId="{C3011D15-8CC1-4473-BA0F-032F9ACBECB7}" type="presParOf" srcId="{4F5D02CF-3CF5-44A2-A563-DCD65D4D3E67}" destId="{356244EE-E379-4A6C-A694-71365CC8528F}" srcOrd="5" destOrd="0" presId="urn:microsoft.com/office/officeart/2005/8/layout/pyramid1"/>
    <dgm:cxn modelId="{14E2B097-EC35-48B6-A591-93D05BF59410}" type="presParOf" srcId="{356244EE-E379-4A6C-A694-71365CC8528F}" destId="{D4835712-5798-49AD-A507-A134366F40E2}" srcOrd="0" destOrd="0" presId="urn:microsoft.com/office/officeart/2005/8/layout/pyramid1"/>
    <dgm:cxn modelId="{2C84ECBF-A495-4B93-9026-E6B65D308A21}"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rgbClr val="00B050"/>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rgbClr val="00B050"/>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dgm:spPr/>
      <dgm:t>
        <a:bodyPr/>
        <a:lstStyle/>
        <a:p>
          <a:pPr rtl="1"/>
          <a:endParaRPr lang="en-US" dirty="0"/>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496D99A5-1623-4A3A-8852-DF568E563A8F}">
      <dgm:prSet/>
      <dgm:spPr/>
      <dgm:t>
        <a:bodyPr/>
        <a:lstStyle/>
        <a:p>
          <a:endParaRPr lang="en-US" dirty="0"/>
        </a:p>
      </dgm:t>
    </dgm:pt>
    <dgm:pt modelId="{1DA9CFAC-8327-479B-B481-B0D60E857F02}" type="parTrans" cxnId="{26D5DAC8-DA91-47EB-826D-B130E2115EC2}">
      <dgm:prSet/>
      <dgm:spPr/>
      <dgm:t>
        <a:bodyPr/>
        <a:lstStyle/>
        <a:p>
          <a:endParaRPr lang="en-US"/>
        </a:p>
      </dgm:t>
    </dgm:pt>
    <dgm:pt modelId="{D1D99DB6-A932-4994-ABF0-A816DFDB71DB}" type="sibTrans" cxnId="{26D5DAC8-DA91-47EB-826D-B130E2115EC2}">
      <dgm:prSet/>
      <dgm:spPr/>
      <dgm:t>
        <a:bodyPr/>
        <a:lstStyle/>
        <a:p>
          <a:endParaRPr lang="en-US"/>
        </a:p>
      </dgm:t>
    </dgm:pt>
    <dgm:pt modelId="{5014CFBE-403F-4C46-939D-707BF4B98BE6}">
      <dgm:prSet/>
      <dgm:spPr/>
      <dgm:t>
        <a:bodyPr/>
        <a:lstStyle/>
        <a:p>
          <a:endParaRPr lang="en-US" b="1" dirty="0">
            <a:cs typeface="B Nazanin" panose="00000400000000000000" pitchFamily="2" charset="-78"/>
          </a:endParaRPr>
        </a:p>
      </dgm:t>
    </dgm:pt>
    <dgm:pt modelId="{91868382-2A68-4B99-AB1E-BEB074616AEC}" type="parTrans" cxnId="{5D73491A-AF0C-4257-97D7-18025286615D}">
      <dgm:prSet/>
      <dgm:spPr/>
      <dgm:t>
        <a:bodyPr/>
        <a:lstStyle/>
        <a:p>
          <a:endParaRPr lang="en-US"/>
        </a:p>
      </dgm:t>
    </dgm:pt>
    <dgm:pt modelId="{E59C7448-7EDC-4917-A0B6-CB3A99FB8B1F}" type="sibTrans" cxnId="{5D73491A-AF0C-4257-97D7-18025286615D}">
      <dgm:prSet/>
      <dgm:spPr/>
      <dgm:t>
        <a:bodyPr/>
        <a:lstStyle/>
        <a:p>
          <a:endParaRPr lang="en-US"/>
        </a:p>
      </dgm:t>
    </dgm:pt>
    <dgm:pt modelId="{41D13494-FAB7-44CA-A55F-191FD7BDE742}">
      <dgm:prSet/>
      <dgm:spPr/>
      <dgm:t>
        <a:bodyPr/>
        <a:lstStyle/>
        <a:p>
          <a:endParaRPr lang="en-US" dirty="0"/>
        </a:p>
      </dgm:t>
    </dgm:pt>
    <dgm:pt modelId="{6FDBED13-6E21-4CE5-B4F0-F2F3A262F3F0}" type="parTrans" cxnId="{63D15CF0-E650-4720-820D-4A6E6D49412B}">
      <dgm:prSet/>
      <dgm:spPr/>
      <dgm:t>
        <a:bodyPr/>
        <a:lstStyle/>
        <a:p>
          <a:endParaRPr lang="en-US"/>
        </a:p>
      </dgm:t>
    </dgm:pt>
    <dgm:pt modelId="{BAB1403C-DA8D-496B-A646-122AB352E36F}" type="sibTrans" cxnId="{63D15CF0-E650-4720-820D-4A6E6D49412B}">
      <dgm:prSet/>
      <dgm:spPr/>
      <dgm:t>
        <a:bodyPr/>
        <a:lstStyle/>
        <a:p>
          <a:endParaRPr lang="en-US"/>
        </a:p>
      </dgm:t>
    </dgm:pt>
    <dgm:pt modelId="{1CE331BB-6ED5-4986-BB90-AE21F0FBDE33}">
      <dgm:prSet/>
      <dgm:spPr/>
      <dgm:t>
        <a:bodyPr/>
        <a:lstStyle/>
        <a:p>
          <a:pPr rtl="1"/>
          <a:r>
            <a:rPr lang="fa-IR" b="1" dirty="0" smtClean="0">
              <a:cs typeface="B Nazanin" panose="00000400000000000000" pitchFamily="2" charset="-78"/>
            </a:rPr>
            <a:t>مربیگری پیلاتس درجه 2، دروس تئوری درجه 1 کارگاه های پیلاتس معلق و ماشین های پیلاتس یا شرکت در سمینار دانش افزایی مربیان 75 امتیاز</a:t>
          </a:r>
          <a:endParaRPr lang="en-US" b="1" dirty="0">
            <a:cs typeface="B Nazanin" panose="00000400000000000000" pitchFamily="2" charset="-78"/>
          </a:endParaRPr>
        </a:p>
      </dgm:t>
    </dgm:pt>
    <dgm:pt modelId="{96802E0A-0087-453E-BE08-5E837ACBC39A}" type="parTrans" cxnId="{41FD46D1-BFA0-44D4-8F9D-66C9FA0B89C3}">
      <dgm:prSet/>
      <dgm:spPr/>
      <dgm:t>
        <a:bodyPr/>
        <a:lstStyle/>
        <a:p>
          <a:endParaRPr lang="en-US"/>
        </a:p>
      </dgm:t>
    </dgm:pt>
    <dgm:pt modelId="{02C2751B-35E2-440D-A878-718FB24E47C9}" type="sibTrans" cxnId="{41FD46D1-BFA0-44D4-8F9D-66C9FA0B89C3}">
      <dgm:prSet/>
      <dgm:spPr/>
      <dgm:t>
        <a:bodyPr/>
        <a:lstStyle/>
        <a:p>
          <a:endParaRPr lang="en-US"/>
        </a:p>
      </dgm:t>
    </dgm:pt>
    <dgm:pt modelId="{27498AF6-3DDE-4AD9-A7B8-29CA075B9D5B}">
      <dgm:prSet/>
      <dgm:spPr/>
      <dgm:t>
        <a:bodyPr/>
        <a:lstStyle/>
        <a:p>
          <a:pPr rtl="1"/>
          <a:r>
            <a:rPr lang="fa-IR" b="1" dirty="0" smtClean="0">
              <a:cs typeface="B Nazanin" panose="00000400000000000000" pitchFamily="2" charset="-78"/>
            </a:rPr>
            <a:t>کارگاه سطح 1 و 2، دروس تئوری (درجه 3) یا  لیسانس تربیت بدنی یا مدرک مربیگری یکی از رشته های ورزشی</a:t>
          </a:r>
          <a:endParaRPr lang="en-US" b="1" dirty="0">
            <a:cs typeface="B Nazanin" panose="00000400000000000000" pitchFamily="2" charset="-78"/>
          </a:endParaRPr>
        </a:p>
      </dgm:t>
    </dgm:pt>
    <dgm:pt modelId="{950AD380-C5F8-4D74-9DB8-198C8B7008AA}" type="parTrans" cxnId="{0ABF0B14-EED1-4D25-B369-953B0AD672A6}">
      <dgm:prSet/>
      <dgm:spPr/>
      <dgm:t>
        <a:bodyPr/>
        <a:lstStyle/>
        <a:p>
          <a:endParaRPr lang="en-US"/>
        </a:p>
      </dgm:t>
    </dgm:pt>
    <dgm:pt modelId="{C9D645B6-9EBF-483D-BF1A-03FDBB5CBEC0}" type="sibTrans" cxnId="{0ABF0B14-EED1-4D25-B369-953B0AD672A6}">
      <dgm:prSet/>
      <dgm:spPr/>
      <dgm:t>
        <a:bodyPr/>
        <a:lstStyle/>
        <a:p>
          <a:endParaRPr lang="en-US"/>
        </a:p>
      </dgm:t>
    </dgm:pt>
    <dgm:pt modelId="{396749A4-BF4A-4A8F-9C0C-928DCCC223CF}">
      <dgm:prSet/>
      <dgm:spPr/>
      <dgm:t>
        <a:bodyPr/>
        <a:lstStyle/>
        <a:p>
          <a:pPr rtl="1"/>
          <a:r>
            <a:rPr lang="ar-SA" b="1" dirty="0" smtClean="0">
              <a:cs typeface="B Nazanin" panose="00000400000000000000" pitchFamily="2" charset="-78"/>
            </a:rPr>
            <a:t>مربیگری پیلاتس درجه 3، دروس تئوری درجه 2 ،کارگاه توپ بزرگ،توپ کوچک،کش،فوم،رول و رینگ،سمینار دانش افزایی مربیان</a:t>
          </a:r>
          <a:r>
            <a:rPr lang="fa-IR" b="1" dirty="0" smtClean="0">
              <a:cs typeface="B Nazanin" panose="00000400000000000000" pitchFamily="2" charset="-78"/>
            </a:rPr>
            <a:t>، </a:t>
          </a:r>
          <a:r>
            <a:rPr lang="ar-SA" b="1" dirty="0" smtClean="0">
              <a:cs typeface="B Nazanin" panose="00000400000000000000" pitchFamily="2" charset="-78"/>
            </a:rPr>
            <a:t>75 امتیاز</a:t>
          </a:r>
          <a:endParaRPr lang="en-US" b="1" dirty="0">
            <a:cs typeface="B Nazanin" panose="00000400000000000000" pitchFamily="2" charset="-78"/>
          </a:endParaRPr>
        </a:p>
      </dgm:t>
    </dgm:pt>
    <dgm:pt modelId="{7AF6626D-68BF-446C-8060-8BFD08E428E4}" type="parTrans" cxnId="{65C1F4A2-79B3-438E-B002-D799970DDC6F}">
      <dgm:prSet/>
      <dgm:spPr/>
      <dgm:t>
        <a:bodyPr/>
        <a:lstStyle/>
        <a:p>
          <a:endParaRPr lang="en-US"/>
        </a:p>
      </dgm:t>
    </dgm:pt>
    <dgm:pt modelId="{A9857A56-7BA8-4FAC-A9EE-C25BF4BA8511}" type="sibTrans" cxnId="{65C1F4A2-79B3-438E-B002-D799970DDC6F}">
      <dgm:prSet/>
      <dgm:spPr/>
      <dgm:t>
        <a:bodyPr/>
        <a:lstStyle/>
        <a:p>
          <a:endParaRPr lang="en-US"/>
        </a:p>
      </dgm:t>
    </dgm:pt>
    <dgm:pt modelId="{16561263-76EA-45D8-835C-5F9CD781B916}">
      <dgm:prSet/>
      <dgm:spPr/>
      <dgm:t>
        <a:bodyPr/>
        <a:lstStyle/>
        <a:p>
          <a:pPr rtl="1"/>
          <a:r>
            <a:rPr lang="ar-SA" b="1" dirty="0" smtClean="0">
              <a:cs typeface="B Nazanin" panose="00000400000000000000" pitchFamily="2" charset="-78"/>
            </a:rPr>
            <a:t>مربیگری پیلاتس درجه 2</a:t>
          </a:r>
          <a:endParaRPr lang="en-US" b="1" dirty="0">
            <a:cs typeface="B Nazanin" panose="00000400000000000000" pitchFamily="2" charset="-78"/>
          </a:endParaRPr>
        </a:p>
      </dgm:t>
    </dgm:pt>
    <dgm:pt modelId="{04540CD3-BFED-4C07-B735-3A6E271184B9}" type="parTrans" cxnId="{49440CAE-0EED-4968-BF8C-E059FD05C506}">
      <dgm:prSet/>
      <dgm:spPr/>
      <dgm:t>
        <a:bodyPr/>
        <a:lstStyle/>
        <a:p>
          <a:endParaRPr lang="en-US"/>
        </a:p>
      </dgm:t>
    </dgm:pt>
    <dgm:pt modelId="{89E068C5-D08E-440A-841C-53BD958CBB7D}" type="sibTrans" cxnId="{49440CAE-0EED-4968-BF8C-E059FD05C506}">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026EF4D5-C468-470C-B65B-7ADDD610E372}" type="pres">
      <dgm:prSet presAssocID="{027A9672-A6F8-43C1-BDF9-0AF62E4310B5}" presName="acctBkgd" presStyleLbl="alignAcc1" presStyleIdx="0" presStyleCnt="4"/>
      <dgm:spPr/>
      <dgm:t>
        <a:bodyPr/>
        <a:lstStyle/>
        <a:p>
          <a:endParaRPr lang="en-US"/>
        </a:p>
      </dgm:t>
    </dgm:pt>
    <dgm:pt modelId="{23F02835-3CB2-4D38-928D-41A2310E4F1D}" type="pres">
      <dgm:prSet presAssocID="{027A9672-A6F8-43C1-BDF9-0AF62E4310B5}" presName="acctTx" presStyleLbl="alignAcc1" presStyleIdx="0" presStyleCnt="4">
        <dgm:presLayoutVars>
          <dgm:bulletEnabled val="1"/>
        </dgm:presLayoutVars>
      </dgm:prSet>
      <dgm:spPr/>
      <dgm:t>
        <a:bodyPr/>
        <a:lstStyle/>
        <a:p>
          <a:endParaRPr lang="en-US"/>
        </a:p>
      </dgm:t>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980755D0-2D95-4F19-ABE7-0E702E2FED2C}" type="pres">
      <dgm:prSet presAssocID="{BC796A79-57EA-4267-8E01-45A11E22516F}" presName="acctBkgd" presStyleLbl="alignAcc1" presStyleIdx="1" presStyleCnt="4"/>
      <dgm:spPr/>
      <dgm:t>
        <a:bodyPr/>
        <a:lstStyle/>
        <a:p>
          <a:endParaRPr lang="en-US"/>
        </a:p>
      </dgm:t>
    </dgm:pt>
    <dgm:pt modelId="{1A69C786-C894-4F0B-BE54-938D7F256C56}" type="pres">
      <dgm:prSet presAssocID="{BC796A79-57EA-4267-8E01-45A11E22516F}" presName="acctTx" presStyleLbl="alignAcc1" presStyleIdx="1" presStyleCnt="4">
        <dgm:presLayoutVars>
          <dgm:bulletEnabled val="1"/>
        </dgm:presLayoutVars>
      </dgm:prSet>
      <dgm:spPr/>
      <dgm:t>
        <a:bodyPr/>
        <a:lstStyle/>
        <a:p>
          <a:endParaRPr lang="en-US"/>
        </a:p>
      </dgm:t>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C3346DE5-CB46-4212-BEBD-A45F9C418AB1}" type="pres">
      <dgm:prSet presAssocID="{588F9E15-1A89-44F7-8B95-FDAC0F5AFE8B}" presName="acctBkgd" presStyleLbl="alignAcc1" presStyleIdx="2" presStyleCnt="4"/>
      <dgm:spPr/>
      <dgm:t>
        <a:bodyPr/>
        <a:lstStyle/>
        <a:p>
          <a:endParaRPr lang="en-US"/>
        </a:p>
      </dgm:t>
    </dgm:pt>
    <dgm:pt modelId="{56AFEA84-9637-4AE8-8154-1FFE464CA3D6}" type="pres">
      <dgm:prSet presAssocID="{588F9E15-1A89-44F7-8B95-FDAC0F5AFE8B}" presName="acctTx" presStyleLbl="alignAcc1" presStyleIdx="2" presStyleCnt="4">
        <dgm:presLayoutVars>
          <dgm:bulletEnabled val="1"/>
        </dgm:presLayoutVars>
      </dgm:prSet>
      <dgm:spPr/>
      <dgm:t>
        <a:bodyPr/>
        <a:lstStyle/>
        <a:p>
          <a:endParaRPr lang="en-US"/>
        </a:p>
      </dgm:t>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CF67B0A8-0169-467E-BB1C-029431D39211}" type="pres">
      <dgm:prSet presAssocID="{143ADFEE-E716-41FF-9A7E-C4C1C2BAA45E}" presName="acctBkgd" presStyleLbl="alignAcc1" presStyleIdx="3" presStyleCnt="4"/>
      <dgm:spPr/>
      <dgm:t>
        <a:bodyPr/>
        <a:lstStyle/>
        <a:p>
          <a:endParaRPr lang="en-US"/>
        </a:p>
      </dgm:t>
    </dgm:pt>
    <dgm:pt modelId="{3E0DAAAA-2ED9-42AC-8623-12BF0244D0FD}" type="pres">
      <dgm:prSet presAssocID="{143ADFEE-E716-41FF-9A7E-C4C1C2BAA45E}" presName="acctTx" presStyleLbl="alignAcc1" presStyleIdx="3" presStyleCnt="4">
        <dgm:presLayoutVars>
          <dgm:bulletEnabled val="1"/>
        </dgm:presLayoutVars>
      </dgm:prSet>
      <dgm:spPr/>
      <dgm:t>
        <a:bodyPr/>
        <a:lstStyle/>
        <a:p>
          <a:endParaRPr lang="en-US"/>
        </a:p>
      </dgm:t>
    </dgm:pt>
    <dgm:pt modelId="{D4835712-5798-49AD-A507-A134366F40E2}" type="pres">
      <dgm:prSet presAssocID="{143ADFEE-E716-41FF-9A7E-C4C1C2BAA45E}" presName="level" presStyleLbl="node1" presStyleIdx="5" presStyleCnt="6">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50204608-658B-4070-8F9D-1076B27C73F0}" type="presOf" srcId="{51C7D3D7-4925-45D8-B8D3-0C150FD69673}" destId="{40E99C02-7E9B-4411-AF99-8071644BD6DE}" srcOrd="1" destOrd="0" presId="urn:microsoft.com/office/officeart/2005/8/layout/pyramid1"/>
    <dgm:cxn modelId="{F648B845-B7FF-42E3-B861-5DE8E0FA6779}" type="presOf" srcId="{027A9672-A6F8-43C1-BDF9-0AF62E4310B5}" destId="{1F824B0A-1A2C-43E0-96E8-6240E23DC4B0}" srcOrd="0" destOrd="0" presId="urn:microsoft.com/office/officeart/2005/8/layout/pyramid1"/>
    <dgm:cxn modelId="{8EE54873-BA3E-45C0-9B6E-3DBFBFC581A6}" type="presOf" srcId="{396749A4-BF4A-4A8F-9C0C-928DCCC223CF}" destId="{C3346DE5-CB46-4212-BEBD-A45F9C418AB1}" srcOrd="0" destOrd="1" presId="urn:microsoft.com/office/officeart/2005/8/layout/pyramid1"/>
    <dgm:cxn modelId="{5D73491A-AF0C-4257-97D7-18025286615D}" srcId="{588F9E15-1A89-44F7-8B95-FDAC0F5AFE8B}" destId="{5014CFBE-403F-4C46-939D-707BF4B98BE6}" srcOrd="0" destOrd="0" parTransId="{91868382-2A68-4B99-AB1E-BEB074616AEC}" sibTransId="{E59C7448-7EDC-4917-A0B6-CB3A99FB8B1F}"/>
    <dgm:cxn modelId="{1F08AA47-902D-415E-ADF0-86F72CD31E53}" type="presOf" srcId="{41D13494-FAB7-44CA-A55F-191FD7BDE742}" destId="{980755D0-2D95-4F19-ABE7-0E702E2FED2C}"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DF4474BE-1A52-47B2-A1BF-2D374828CAC1}" type="presOf" srcId="{143ADFEE-E716-41FF-9A7E-C4C1C2BAA45E}" destId="{11CA3191-8005-40B5-89C9-FFEA85011F2B}" srcOrd="1" destOrd="0" presId="urn:microsoft.com/office/officeart/2005/8/layout/pyramid1"/>
    <dgm:cxn modelId="{41FD46D1-BFA0-44D4-8F9D-66C9FA0B89C3}" srcId="{BC796A79-57EA-4267-8E01-45A11E22516F}" destId="{1CE331BB-6ED5-4986-BB90-AE21F0FBDE33}" srcOrd="1" destOrd="0" parTransId="{96802E0A-0087-453E-BE08-5E837ACBC39A}" sibTransId="{02C2751B-35E2-440D-A878-718FB24E47C9}"/>
    <dgm:cxn modelId="{C0A70508-C9DE-464E-AC95-4D7B69CAAFA5}" type="presOf" srcId="{396749A4-BF4A-4A8F-9C0C-928DCCC223CF}" destId="{56AFEA84-9637-4AE8-8154-1FFE464CA3D6}" srcOrd="1" destOrd="1" presId="urn:microsoft.com/office/officeart/2005/8/layout/pyramid1"/>
    <dgm:cxn modelId="{DE0C6595-D91F-47AF-94D8-48288A8F3814}" type="presOf" srcId="{027A9672-A6F8-43C1-BDF9-0AF62E4310B5}" destId="{DB40E345-E200-451C-9DC2-AA74A437EDB3}" srcOrd="1" destOrd="0" presId="urn:microsoft.com/office/officeart/2005/8/layout/pyramid1"/>
    <dgm:cxn modelId="{07DCE74C-E1F6-4AC9-BE71-AAD706597A3C}" type="presOf" srcId="{C4D11AF6-BEEF-47D2-B0BF-7BF8350CA01D}" destId="{4F5D02CF-3CF5-44A2-A563-DCD65D4D3E67}" srcOrd="0" destOrd="0" presId="urn:microsoft.com/office/officeart/2005/8/layout/pyramid1"/>
    <dgm:cxn modelId="{A153B03C-EBF9-4533-9F9F-202E352E4532}" type="presOf" srcId="{496D99A5-1623-4A3A-8852-DF568E563A8F}" destId="{026EF4D5-C468-470C-B65B-7ADDD610E372}" srcOrd="0" destOrd="0" presId="urn:microsoft.com/office/officeart/2005/8/layout/pyramid1"/>
    <dgm:cxn modelId="{663E24D7-6252-4CC6-B16E-D5D5BE4FFD94}" type="presOf" srcId="{BC796A79-57EA-4267-8E01-45A11E22516F}" destId="{298E174E-D034-487C-9082-521BD38671F9}"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6F804EC0-D9B8-40E9-95FD-C77E24AF6529}" type="presOf" srcId="{143ADFEE-E716-41FF-9A7E-C4C1C2BAA45E}" destId="{D4835712-5798-49AD-A507-A134366F40E2}" srcOrd="0" destOrd="0" presId="urn:microsoft.com/office/officeart/2005/8/layout/pyramid1"/>
    <dgm:cxn modelId="{93470666-B189-4888-8B84-26C9BB1DD25B}" type="presOf" srcId="{496D99A5-1623-4A3A-8852-DF568E563A8F}" destId="{23F02835-3CB2-4D38-928D-41A2310E4F1D}" srcOrd="1" destOrd="0" presId="urn:microsoft.com/office/officeart/2005/8/layout/pyramid1"/>
    <dgm:cxn modelId="{C16D2B79-66B2-4938-8DCF-14125653B7B5}" type="presOf" srcId="{41D13494-FAB7-44CA-A55F-191FD7BDE742}" destId="{1A69C786-C894-4F0B-BE54-938D7F256C56}"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49440CAE-0EED-4968-BF8C-E059FD05C506}" srcId="{027A9672-A6F8-43C1-BDF9-0AF62E4310B5}" destId="{16561263-76EA-45D8-835C-5F9CD781B916}" srcOrd="1" destOrd="0" parTransId="{04540CD3-BFED-4C07-B735-3A6E271184B9}" sibTransId="{89E068C5-D08E-440A-841C-53BD958CBB7D}"/>
    <dgm:cxn modelId="{6DE030C9-5D03-4E3A-9432-C5301DBFB17B}" type="presOf" srcId="{2631C2D7-B020-42D6-800B-861020C68D51}" destId="{80A5B6DF-C006-4EEB-B968-076524FAB5F7}"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0ABF0B14-EED1-4D25-B369-953B0AD672A6}" srcId="{143ADFEE-E716-41FF-9A7E-C4C1C2BAA45E}" destId="{27498AF6-3DDE-4AD9-A7B8-29CA075B9D5B}" srcOrd="1" destOrd="0" parTransId="{950AD380-C5F8-4D74-9DB8-198C8B7008AA}" sibTransId="{C9D645B6-9EBF-483D-BF1A-03FDBB5CBEC0}"/>
    <dgm:cxn modelId="{3845C392-73EB-451E-91BA-15166A677EFE}" type="presOf" srcId="{2631C2D7-B020-42D6-800B-861020C68D51}" destId="{53E671AC-F892-438B-8F58-35826807C071}" srcOrd="0" destOrd="0" presId="urn:microsoft.com/office/officeart/2005/8/layout/pyramid1"/>
    <dgm:cxn modelId="{7FFE0486-1EB6-48C2-9F7A-2609C07AAC26}" type="presOf" srcId="{BA8C25EA-9161-4062-A752-4670AE437685}" destId="{CF67B0A8-0169-467E-BB1C-029431D39211}" srcOrd="0" destOrd="0" presId="urn:microsoft.com/office/officeart/2005/8/layout/pyramid1"/>
    <dgm:cxn modelId="{A3EF178B-502C-4E4F-8070-55CE04B88028}" type="presOf" srcId="{51C7D3D7-4925-45D8-B8D3-0C150FD69673}" destId="{A5C77D20-06E2-4C79-895B-0F92E591D5B9}" srcOrd="0" destOrd="0" presId="urn:microsoft.com/office/officeart/2005/8/layout/pyramid1"/>
    <dgm:cxn modelId="{BB834DB8-18F4-48FC-B56F-461B4E4A46A6}" type="presOf" srcId="{27498AF6-3DDE-4AD9-A7B8-29CA075B9D5B}" destId="{3E0DAAAA-2ED9-42AC-8623-12BF0244D0FD}" srcOrd="1" destOrd="1" presId="urn:microsoft.com/office/officeart/2005/8/layout/pyramid1"/>
    <dgm:cxn modelId="{585FC4F3-0D90-41A8-88E3-B80FF9677DF4}" type="presOf" srcId="{588F9E15-1A89-44F7-8B95-FDAC0F5AFE8B}" destId="{B25F52DB-F579-4F4F-90F9-3BF6E9620AE7}" srcOrd="0" destOrd="0" presId="urn:microsoft.com/office/officeart/2005/8/layout/pyramid1"/>
    <dgm:cxn modelId="{26D5DAC8-DA91-47EB-826D-B130E2115EC2}" srcId="{027A9672-A6F8-43C1-BDF9-0AF62E4310B5}" destId="{496D99A5-1623-4A3A-8852-DF568E563A8F}" srcOrd="0" destOrd="0" parTransId="{1DA9CFAC-8327-479B-B481-B0D60E857F02}" sibTransId="{D1D99DB6-A932-4994-ABF0-A816DFDB71DB}"/>
    <dgm:cxn modelId="{CE726486-4C9F-4DE1-AFEE-755FF3DEA291}" type="presOf" srcId="{1CE331BB-6ED5-4986-BB90-AE21F0FBDE33}" destId="{1A69C786-C894-4F0B-BE54-938D7F256C56}" srcOrd="1" destOrd="1" presId="urn:microsoft.com/office/officeart/2005/8/layout/pyramid1"/>
    <dgm:cxn modelId="{65C1F4A2-79B3-438E-B002-D799970DDC6F}" srcId="{588F9E15-1A89-44F7-8B95-FDAC0F5AFE8B}" destId="{396749A4-BF4A-4A8F-9C0C-928DCCC223CF}" srcOrd="1" destOrd="0" parTransId="{7AF6626D-68BF-446C-8060-8BFD08E428E4}" sibTransId="{A9857A56-7BA8-4FAC-A9EE-C25BF4BA8511}"/>
    <dgm:cxn modelId="{63D15CF0-E650-4720-820D-4A6E6D49412B}" srcId="{BC796A79-57EA-4267-8E01-45A11E22516F}" destId="{41D13494-FAB7-44CA-A55F-191FD7BDE742}" srcOrd="0" destOrd="0" parTransId="{6FDBED13-6E21-4CE5-B4F0-F2F3A262F3F0}" sibTransId="{BAB1403C-DA8D-496B-A646-122AB352E36F}"/>
    <dgm:cxn modelId="{59ABBBAD-790F-428A-8FAA-5B683A4AAF95}" srcId="{143ADFEE-E716-41FF-9A7E-C4C1C2BAA45E}" destId="{BA8C25EA-9161-4062-A752-4670AE437685}" srcOrd="0" destOrd="0" parTransId="{DF560316-0912-4934-BF9E-894C550134C9}" sibTransId="{3DB83EF8-869B-45AF-914A-A5CB94438D48}"/>
    <dgm:cxn modelId="{C9DC3A2F-8662-4FCB-8009-74304F354212}" type="presOf" srcId="{5014CFBE-403F-4C46-939D-707BF4B98BE6}" destId="{56AFEA84-9637-4AE8-8154-1FFE464CA3D6}" srcOrd="1" destOrd="0" presId="urn:microsoft.com/office/officeart/2005/8/layout/pyramid1"/>
    <dgm:cxn modelId="{194BF84B-FF28-4F3B-9686-E1967779F511}" type="presOf" srcId="{588F9E15-1A89-44F7-8B95-FDAC0F5AFE8B}" destId="{9698CFA1-1BF2-4E28-A3C6-5E5EE405BDFD}" srcOrd="1" destOrd="0" presId="urn:microsoft.com/office/officeart/2005/8/layout/pyramid1"/>
    <dgm:cxn modelId="{49300DFA-5CA1-462B-B903-95E68D81077C}" type="presOf" srcId="{16561263-76EA-45D8-835C-5F9CD781B916}" destId="{23F02835-3CB2-4D38-928D-41A2310E4F1D}" srcOrd="1" destOrd="1" presId="urn:microsoft.com/office/officeart/2005/8/layout/pyramid1"/>
    <dgm:cxn modelId="{348C35A7-81C4-4F8E-ACC4-57E1128B9778}" type="presOf" srcId="{1CE331BB-6ED5-4986-BB90-AE21F0FBDE33}" destId="{980755D0-2D95-4F19-ABE7-0E702E2FED2C}" srcOrd="0" destOrd="1" presId="urn:microsoft.com/office/officeart/2005/8/layout/pyramid1"/>
    <dgm:cxn modelId="{B40B0FA8-3094-48EC-87B3-47F5866BD519}" type="presOf" srcId="{16561263-76EA-45D8-835C-5F9CD781B916}" destId="{026EF4D5-C468-470C-B65B-7ADDD610E372}" srcOrd="0" destOrd="1" presId="urn:microsoft.com/office/officeart/2005/8/layout/pyramid1"/>
    <dgm:cxn modelId="{2A7B07DD-D24D-4B34-857A-A7C865C74453}" type="presOf" srcId="{BA8C25EA-9161-4062-A752-4670AE437685}" destId="{3E0DAAAA-2ED9-42AC-8623-12BF0244D0FD}"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F796A407-71EF-4C90-86D6-034EA79BC99B}" type="presOf" srcId="{27498AF6-3DDE-4AD9-A7B8-29CA075B9D5B}" destId="{CF67B0A8-0169-467E-BB1C-029431D39211}" srcOrd="0" destOrd="1" presId="urn:microsoft.com/office/officeart/2005/8/layout/pyramid1"/>
    <dgm:cxn modelId="{DF678062-0D40-4F60-A9FF-C75DB2D70CA2}" type="presOf" srcId="{5014CFBE-403F-4C46-939D-707BF4B98BE6}" destId="{C3346DE5-CB46-4212-BEBD-A45F9C418AB1}" srcOrd="0" destOrd="0" presId="urn:microsoft.com/office/officeart/2005/8/layout/pyramid1"/>
    <dgm:cxn modelId="{C20C6046-CBC2-4ADA-A4BA-93DE96B56CC4}" type="presOf" srcId="{BC796A79-57EA-4267-8E01-45A11E22516F}" destId="{42B8477F-4EB6-414D-9E3D-9104E7D0550E}"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B535755D-2B77-4CF6-9D7E-DD5C4385E838}" type="presParOf" srcId="{4F5D02CF-3CF5-44A2-A563-DCD65D4D3E67}" destId="{6FA1F2A3-1448-4063-813E-1D65F58FE4AE}" srcOrd="0" destOrd="0" presId="urn:microsoft.com/office/officeart/2005/8/layout/pyramid1"/>
    <dgm:cxn modelId="{8306FD7B-03A8-4528-88AE-BFEAA66526CB}" type="presParOf" srcId="{6FA1F2A3-1448-4063-813E-1D65F58FE4AE}" destId="{53E671AC-F892-438B-8F58-35826807C071}" srcOrd="0" destOrd="0" presId="urn:microsoft.com/office/officeart/2005/8/layout/pyramid1"/>
    <dgm:cxn modelId="{F02ACC20-AAAD-4C28-92A9-5D2C9FB59200}" type="presParOf" srcId="{6FA1F2A3-1448-4063-813E-1D65F58FE4AE}" destId="{80A5B6DF-C006-4EEB-B968-076524FAB5F7}" srcOrd="1" destOrd="0" presId="urn:microsoft.com/office/officeart/2005/8/layout/pyramid1"/>
    <dgm:cxn modelId="{04603931-BF4A-4DCD-A9BD-303B77AD861F}" type="presParOf" srcId="{4F5D02CF-3CF5-44A2-A563-DCD65D4D3E67}" destId="{839986D2-77AD-4817-9E39-DF9EE42A5216}" srcOrd="1" destOrd="0" presId="urn:microsoft.com/office/officeart/2005/8/layout/pyramid1"/>
    <dgm:cxn modelId="{F80A0D42-04C0-413E-B114-7BDDC658B573}" type="presParOf" srcId="{839986D2-77AD-4817-9E39-DF9EE42A5216}" destId="{A5C77D20-06E2-4C79-895B-0F92E591D5B9}" srcOrd="0" destOrd="0" presId="urn:microsoft.com/office/officeart/2005/8/layout/pyramid1"/>
    <dgm:cxn modelId="{8FDE6C4F-B20C-4BE4-93D4-844E4771C29F}" type="presParOf" srcId="{839986D2-77AD-4817-9E39-DF9EE42A5216}" destId="{40E99C02-7E9B-4411-AF99-8071644BD6DE}" srcOrd="1" destOrd="0" presId="urn:microsoft.com/office/officeart/2005/8/layout/pyramid1"/>
    <dgm:cxn modelId="{28FD9C14-0673-476F-AAC4-9632A990BB9D}" type="presParOf" srcId="{4F5D02CF-3CF5-44A2-A563-DCD65D4D3E67}" destId="{8C88A5B5-9387-4CF0-A380-B0A2229EDFB5}" srcOrd="2" destOrd="0" presId="urn:microsoft.com/office/officeart/2005/8/layout/pyramid1"/>
    <dgm:cxn modelId="{476B9892-C5ED-44D0-BAC5-2F65B80B3A1B}" type="presParOf" srcId="{8C88A5B5-9387-4CF0-A380-B0A2229EDFB5}" destId="{026EF4D5-C468-470C-B65B-7ADDD610E372}" srcOrd="0" destOrd="0" presId="urn:microsoft.com/office/officeart/2005/8/layout/pyramid1"/>
    <dgm:cxn modelId="{0FFBF9C0-E5C5-4571-85AB-5CF51FABDF06}" type="presParOf" srcId="{8C88A5B5-9387-4CF0-A380-B0A2229EDFB5}" destId="{23F02835-3CB2-4D38-928D-41A2310E4F1D}" srcOrd="1" destOrd="0" presId="urn:microsoft.com/office/officeart/2005/8/layout/pyramid1"/>
    <dgm:cxn modelId="{03B056C7-C895-4E00-B6D6-8F77381C112D}" type="presParOf" srcId="{8C88A5B5-9387-4CF0-A380-B0A2229EDFB5}" destId="{1F824B0A-1A2C-43E0-96E8-6240E23DC4B0}" srcOrd="2" destOrd="0" presId="urn:microsoft.com/office/officeart/2005/8/layout/pyramid1"/>
    <dgm:cxn modelId="{9E14489C-94E4-47C5-91B2-06005E4ED482}" type="presParOf" srcId="{8C88A5B5-9387-4CF0-A380-B0A2229EDFB5}" destId="{DB40E345-E200-451C-9DC2-AA74A437EDB3}" srcOrd="3" destOrd="0" presId="urn:microsoft.com/office/officeart/2005/8/layout/pyramid1"/>
    <dgm:cxn modelId="{ECBF13C7-1988-429E-B8D5-D1AA0D3AB03E}" type="presParOf" srcId="{4F5D02CF-3CF5-44A2-A563-DCD65D4D3E67}" destId="{BBEF2619-5DA4-4D0E-AC77-B64B6A259B0B}" srcOrd="3" destOrd="0" presId="urn:microsoft.com/office/officeart/2005/8/layout/pyramid1"/>
    <dgm:cxn modelId="{CFA89261-F74D-4BD7-B9C4-5DF0986A8A02}" type="presParOf" srcId="{BBEF2619-5DA4-4D0E-AC77-B64B6A259B0B}" destId="{980755D0-2D95-4F19-ABE7-0E702E2FED2C}" srcOrd="0" destOrd="0" presId="urn:microsoft.com/office/officeart/2005/8/layout/pyramid1"/>
    <dgm:cxn modelId="{0D5393C9-A91A-4FEC-968C-B52DE6BB1F22}" type="presParOf" srcId="{BBEF2619-5DA4-4D0E-AC77-B64B6A259B0B}" destId="{1A69C786-C894-4F0B-BE54-938D7F256C56}" srcOrd="1" destOrd="0" presId="urn:microsoft.com/office/officeart/2005/8/layout/pyramid1"/>
    <dgm:cxn modelId="{C0184807-0668-4E96-A4E1-3060348F9956}" type="presParOf" srcId="{BBEF2619-5DA4-4D0E-AC77-B64B6A259B0B}" destId="{42B8477F-4EB6-414D-9E3D-9104E7D0550E}" srcOrd="2" destOrd="0" presId="urn:microsoft.com/office/officeart/2005/8/layout/pyramid1"/>
    <dgm:cxn modelId="{BA147B38-26FE-4F98-AAED-1F6EE46B5A50}" type="presParOf" srcId="{BBEF2619-5DA4-4D0E-AC77-B64B6A259B0B}" destId="{298E174E-D034-487C-9082-521BD38671F9}" srcOrd="3" destOrd="0" presId="urn:microsoft.com/office/officeart/2005/8/layout/pyramid1"/>
    <dgm:cxn modelId="{8C25B4FF-067A-4283-997D-D1620B001830}" type="presParOf" srcId="{4F5D02CF-3CF5-44A2-A563-DCD65D4D3E67}" destId="{FC8AC785-D7A9-4F12-A1C2-BDA1EC7F058B}" srcOrd="4" destOrd="0" presId="urn:microsoft.com/office/officeart/2005/8/layout/pyramid1"/>
    <dgm:cxn modelId="{C89AB993-5422-496C-9F74-35B8FDED516D}" type="presParOf" srcId="{FC8AC785-D7A9-4F12-A1C2-BDA1EC7F058B}" destId="{C3346DE5-CB46-4212-BEBD-A45F9C418AB1}" srcOrd="0" destOrd="0" presId="urn:microsoft.com/office/officeart/2005/8/layout/pyramid1"/>
    <dgm:cxn modelId="{79A00D4B-3D33-45D8-B12E-88BA983958A8}" type="presParOf" srcId="{FC8AC785-D7A9-4F12-A1C2-BDA1EC7F058B}" destId="{56AFEA84-9637-4AE8-8154-1FFE464CA3D6}" srcOrd="1" destOrd="0" presId="urn:microsoft.com/office/officeart/2005/8/layout/pyramid1"/>
    <dgm:cxn modelId="{3A7C0529-B94C-42F5-B460-3068DC5DD81A}" type="presParOf" srcId="{FC8AC785-D7A9-4F12-A1C2-BDA1EC7F058B}" destId="{B25F52DB-F579-4F4F-90F9-3BF6E9620AE7}" srcOrd="2" destOrd="0" presId="urn:microsoft.com/office/officeart/2005/8/layout/pyramid1"/>
    <dgm:cxn modelId="{D60EB603-7BE7-445E-AC64-27632BA230E2}" type="presParOf" srcId="{FC8AC785-D7A9-4F12-A1C2-BDA1EC7F058B}" destId="{9698CFA1-1BF2-4E28-A3C6-5E5EE405BDFD}" srcOrd="3" destOrd="0" presId="urn:microsoft.com/office/officeart/2005/8/layout/pyramid1"/>
    <dgm:cxn modelId="{1CFBCD42-1334-43A3-A15F-1601C9CBC710}" type="presParOf" srcId="{4F5D02CF-3CF5-44A2-A563-DCD65D4D3E67}" destId="{356244EE-E379-4A6C-A694-71365CC8528F}" srcOrd="5" destOrd="0" presId="urn:microsoft.com/office/officeart/2005/8/layout/pyramid1"/>
    <dgm:cxn modelId="{8A3D161C-8BB2-461B-882C-D3FA040BEBF2}" type="presParOf" srcId="{356244EE-E379-4A6C-A694-71365CC8528F}" destId="{CF67B0A8-0169-467E-BB1C-029431D39211}" srcOrd="0" destOrd="0" presId="urn:microsoft.com/office/officeart/2005/8/layout/pyramid1"/>
    <dgm:cxn modelId="{191DB61A-1C31-42BE-B118-183544424CDB}" type="presParOf" srcId="{356244EE-E379-4A6C-A694-71365CC8528F}" destId="{3E0DAAAA-2ED9-42AC-8623-12BF0244D0FD}" srcOrd="1" destOrd="0" presId="urn:microsoft.com/office/officeart/2005/8/layout/pyramid1"/>
    <dgm:cxn modelId="{ECC77C1D-EC91-44CB-99F4-AAFC6DD1D8A0}" type="presParOf" srcId="{356244EE-E379-4A6C-A694-71365CC8528F}" destId="{D4835712-5798-49AD-A507-A134366F40E2}" srcOrd="2" destOrd="0" presId="urn:microsoft.com/office/officeart/2005/8/layout/pyramid1"/>
    <dgm:cxn modelId="{E0D6E470-7EC5-49AC-B9C4-8B1698B31801}" type="presParOf" srcId="{356244EE-E379-4A6C-A694-71365CC8528F}" destId="{11CA3191-8005-40B5-89C9-FFEA85011F2B}"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rgbClr val="00B050"/>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ECD763E4-D2FD-4B36-8BA0-B0B825059FEF}">
      <dgm:prSet/>
      <dgm:spPr/>
      <dgm:t>
        <a:bodyPr/>
        <a:lstStyle/>
        <a:p>
          <a:endParaRPr lang="en-US"/>
        </a:p>
      </dgm:t>
    </dgm:pt>
    <dgm:pt modelId="{2AB9F25A-49D3-4AD5-AC07-18D66C352ABF}" type="parTrans" cxnId="{33A0F100-BD27-4D14-AA3A-3133E7B48C44}">
      <dgm:prSet/>
      <dgm:spPr/>
    </dgm:pt>
    <dgm:pt modelId="{CAB5E0C7-44EC-4EDC-8B7D-89537ACB01CD}" type="sibTrans" cxnId="{33A0F100-BD27-4D14-AA3A-3133E7B48C44}">
      <dgm:prSet/>
      <dgm:spPr/>
    </dgm:pt>
    <dgm:pt modelId="{8F8264F8-A28A-465C-8F08-EA8A80EA07CE}">
      <dgm:prSet/>
      <dgm:spPr/>
      <dgm:t>
        <a:bodyPr/>
        <a:lstStyle/>
        <a:p>
          <a:pPr rtl="1"/>
          <a:r>
            <a:rPr lang="ar-SA" b="1" dirty="0" smtClean="0">
              <a:cs typeface="B Nazanin" panose="00000400000000000000" pitchFamily="2" charset="-78"/>
            </a:rPr>
            <a:t>کارشناسی ارشد یا دکتری مدیریت ورزشی </a:t>
          </a:r>
          <a:endParaRPr lang="en-US" dirty="0">
            <a:cs typeface="B Nazanin" panose="00000400000000000000" pitchFamily="2" charset="-78"/>
          </a:endParaRPr>
        </a:p>
      </dgm:t>
    </dgm:pt>
    <dgm:pt modelId="{5BCFEA6A-6AA1-47A1-A7C1-168CAC15E14B}" type="parTrans" cxnId="{D7C86648-6DA6-4180-ABED-558E3D6E95F4}">
      <dgm:prSet/>
      <dgm:spPr/>
      <dgm:t>
        <a:bodyPr/>
        <a:lstStyle/>
        <a:p>
          <a:endParaRPr lang="en-US"/>
        </a:p>
      </dgm:t>
    </dgm:pt>
    <dgm:pt modelId="{A3AFC445-B526-4638-8993-913628C25F32}" type="sibTrans" cxnId="{D7C86648-6DA6-4180-ABED-558E3D6E95F4}">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59B1490D-8B8C-4786-B31C-960FA5A83396}" type="pres">
      <dgm:prSet presAssocID="{DA087C53-32AE-47ED-B2D3-E4BE3C5533BE}" presName="acctBkgd" presStyleLbl="alignAcc1" presStyleIdx="0" presStyleCnt="1"/>
      <dgm:spPr/>
      <dgm:t>
        <a:bodyPr/>
        <a:lstStyle/>
        <a:p>
          <a:endParaRPr lang="en-US"/>
        </a:p>
      </dgm:t>
    </dgm:pt>
    <dgm:pt modelId="{E86AF296-00DC-4598-9B1F-E8645BF40BE5}" type="pres">
      <dgm:prSet presAssocID="{DA087C53-32AE-47ED-B2D3-E4BE3C5533BE}" presName="acctTx" presStyleLbl="alignAcc1" presStyleIdx="0" presStyleCnt="1">
        <dgm:presLayoutVars>
          <dgm:bulletEnabled val="1"/>
        </dgm:presLayoutVars>
      </dgm:prSet>
      <dgm:spPr/>
      <dgm:t>
        <a:bodyPr/>
        <a:lstStyle/>
        <a:p>
          <a:endParaRPr lang="en-US"/>
        </a:p>
      </dgm:t>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59B51DD8-B9DC-438D-BC72-63802E72AC4D}" srcId="{C4D11AF6-BEEF-47D2-B0BF-7BF8350CA01D}" destId="{2631C2D7-B020-42D6-800B-861020C68D51}" srcOrd="0" destOrd="0" parTransId="{E1569C03-6FA9-4B0C-8DEC-B5C3D7B97971}" sibTransId="{46D3FDD6-CB43-45BE-83BA-6A1929E19374}"/>
    <dgm:cxn modelId="{33A0F100-BD27-4D14-AA3A-3133E7B48C44}" srcId="{DA087C53-32AE-47ED-B2D3-E4BE3C5533BE}" destId="{ECD763E4-D2FD-4B36-8BA0-B0B825059FEF}" srcOrd="0" destOrd="0" parTransId="{2AB9F25A-49D3-4AD5-AC07-18D66C352ABF}" sibTransId="{CAB5E0C7-44EC-4EDC-8B7D-89537ACB01CD}"/>
    <dgm:cxn modelId="{141BB89D-9D6C-4E70-97D4-2D5064A17AB6}" type="presOf" srcId="{8F8264F8-A28A-465C-8F08-EA8A80EA07CE}" destId="{59B1490D-8B8C-4786-B31C-960FA5A83396}" srcOrd="0" destOrd="1" presId="urn:microsoft.com/office/officeart/2005/8/layout/pyramid1"/>
    <dgm:cxn modelId="{39F4E3CF-FA2B-4524-B274-F3910F85D736}" type="presOf" srcId="{2631C2D7-B020-42D6-800B-861020C68D51}" destId="{53E671AC-F892-438B-8F58-35826807C071}" srcOrd="0" destOrd="0" presId="urn:microsoft.com/office/officeart/2005/8/layout/pyramid1"/>
    <dgm:cxn modelId="{E6D7F439-5314-4F21-AD90-EEA63C773489}" type="presOf" srcId="{51C7D3D7-4925-45D8-B8D3-0C150FD69673}" destId="{A5C77D20-06E2-4C79-895B-0F92E591D5B9}" srcOrd="0" destOrd="0" presId="urn:microsoft.com/office/officeart/2005/8/layout/pyramid1"/>
    <dgm:cxn modelId="{49BA08FC-850B-472A-B2C5-A36012F0EFF8}" type="presOf" srcId="{588F9E15-1A89-44F7-8B95-FDAC0F5AFE8B}" destId="{9698CFA1-1BF2-4E28-A3C6-5E5EE405BDFD}" srcOrd="1" destOrd="0" presId="urn:microsoft.com/office/officeart/2005/8/layout/pyramid1"/>
    <dgm:cxn modelId="{E9F71E78-B686-4B50-BD86-BB6F5BBE1190}" type="presOf" srcId="{BC796A79-57EA-4267-8E01-45A11E22516F}" destId="{42B8477F-4EB6-414D-9E3D-9104E7D0550E}" srcOrd="0" destOrd="0" presId="urn:microsoft.com/office/officeart/2005/8/layout/pyramid1"/>
    <dgm:cxn modelId="{5673390F-B341-4BF5-A177-E29661D31696}" type="presOf" srcId="{C4D11AF6-BEEF-47D2-B0BF-7BF8350CA01D}" destId="{4F5D02CF-3CF5-44A2-A563-DCD65D4D3E67}" srcOrd="0" destOrd="0" presId="urn:microsoft.com/office/officeart/2005/8/layout/pyramid1"/>
    <dgm:cxn modelId="{D7C86648-6DA6-4180-ABED-558E3D6E95F4}" srcId="{DA087C53-32AE-47ED-B2D3-E4BE3C5533BE}" destId="{8F8264F8-A28A-465C-8F08-EA8A80EA07CE}" srcOrd="1" destOrd="0" parTransId="{5BCFEA6A-6AA1-47A1-A7C1-168CAC15E14B}" sibTransId="{A3AFC445-B526-4638-8993-913628C25F32}"/>
    <dgm:cxn modelId="{27F569BE-85C1-4604-BE80-4C8A31EDA354}" type="presOf" srcId="{BC796A79-57EA-4267-8E01-45A11E22516F}" destId="{298E174E-D034-487C-9082-521BD38671F9}" srcOrd="1" destOrd="0" presId="urn:microsoft.com/office/officeart/2005/8/layout/pyramid1"/>
    <dgm:cxn modelId="{525ACEF3-9F7E-4CD1-9176-05B9B047483B}" type="presOf" srcId="{ECD763E4-D2FD-4B36-8BA0-B0B825059FEF}" destId="{59B1490D-8B8C-4786-B31C-960FA5A83396}" srcOrd="0" destOrd="0" presId="urn:microsoft.com/office/officeart/2005/8/layout/pyramid1"/>
    <dgm:cxn modelId="{05B8DD17-28AD-4DFB-8049-22E3E4C1E82E}" type="presOf" srcId="{DA087C53-32AE-47ED-B2D3-E4BE3C5533BE}" destId="{60A0C1E8-05F0-445E-956B-765A20CD26F8}" srcOrd="1" destOrd="0" presId="urn:microsoft.com/office/officeart/2005/8/layout/pyramid1"/>
    <dgm:cxn modelId="{81592581-4E70-4C85-9E12-6E01C52606F1}" type="presOf" srcId="{8F8264F8-A28A-465C-8F08-EA8A80EA07CE}" destId="{E86AF296-00DC-4598-9B1F-E8645BF40BE5}" srcOrd="1" destOrd="1" presId="urn:microsoft.com/office/officeart/2005/8/layout/pyramid1"/>
    <dgm:cxn modelId="{CE0D66EA-2890-4F6A-802B-DDD1DAD11F92}" type="presOf" srcId="{BA8C25EA-9161-4062-A752-4670AE437685}" destId="{4705D800-ADFC-46E6-96E2-49CE6FC25680}"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0B650986-83C1-4267-B6A8-CE48B3A762BC}" srcId="{C4D11AF6-BEEF-47D2-B0BF-7BF8350CA01D}" destId="{BC796A79-57EA-4267-8E01-45A11E22516F}" srcOrd="3" destOrd="0" parTransId="{7171306B-1816-482F-A95D-8E87B752DA87}" sibTransId="{2721F56D-A9DC-4A58-88C1-8F261655E6DE}"/>
    <dgm:cxn modelId="{3A00DFF6-F75E-4544-9EAF-4B6315A448FA}"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EFA6F8DD-C875-4502-A974-3C71FB613B3F}" type="presOf" srcId="{ECD763E4-D2FD-4B36-8BA0-B0B825059FEF}" destId="{E86AF296-00DC-4598-9B1F-E8645BF40BE5}"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C4F11645-0CE2-471C-B3D6-29D6675A05CA}" type="presOf" srcId="{BA8C25EA-9161-4062-A752-4670AE437685}" destId="{86056DB3-A1DF-48A7-91D0-0316C9925D12}" srcOrd="1" destOrd="0" presId="urn:microsoft.com/office/officeart/2005/8/layout/pyramid1"/>
    <dgm:cxn modelId="{77AC7DDA-9B81-47F0-ACCE-1C070B633AD2}" type="presOf" srcId="{DA087C53-32AE-47ED-B2D3-E4BE3C5533BE}" destId="{2560D2E1-7919-4A46-A18B-72F6A4D80F8E}"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8AF45C5A-16F2-47B5-8C30-1070CA6520AF}" type="presOf" srcId="{51C7D3D7-4925-45D8-B8D3-0C150FD69673}" destId="{40E99C02-7E9B-4411-AF99-8071644BD6DE}" srcOrd="1" destOrd="0" presId="urn:microsoft.com/office/officeart/2005/8/layout/pyramid1"/>
    <dgm:cxn modelId="{6702F697-C0EA-457C-B76E-059A9C1203C1}" type="presOf" srcId="{588F9E15-1A89-44F7-8B95-FDAC0F5AFE8B}" destId="{B25F52DB-F579-4F4F-90F9-3BF6E9620AE7}" srcOrd="0" destOrd="0" presId="urn:microsoft.com/office/officeart/2005/8/layout/pyramid1"/>
    <dgm:cxn modelId="{FBBEDB06-6CE0-478E-BD86-038803A2514B}" type="presParOf" srcId="{4F5D02CF-3CF5-44A2-A563-DCD65D4D3E67}" destId="{6FA1F2A3-1448-4063-813E-1D65F58FE4AE}" srcOrd="0" destOrd="0" presId="urn:microsoft.com/office/officeart/2005/8/layout/pyramid1"/>
    <dgm:cxn modelId="{91F2E9BD-DC9F-40C5-AD02-027AAD06A115}" type="presParOf" srcId="{6FA1F2A3-1448-4063-813E-1D65F58FE4AE}" destId="{53E671AC-F892-438B-8F58-35826807C071}" srcOrd="0" destOrd="0" presId="urn:microsoft.com/office/officeart/2005/8/layout/pyramid1"/>
    <dgm:cxn modelId="{F0C2893E-AB02-4C3A-8BDE-1D167F8A836D}" type="presParOf" srcId="{6FA1F2A3-1448-4063-813E-1D65F58FE4AE}" destId="{80A5B6DF-C006-4EEB-B968-076524FAB5F7}" srcOrd="1" destOrd="0" presId="urn:microsoft.com/office/officeart/2005/8/layout/pyramid1"/>
    <dgm:cxn modelId="{9342AA0A-92F2-47AA-B0ED-3186A410B1FF}" type="presParOf" srcId="{4F5D02CF-3CF5-44A2-A563-DCD65D4D3E67}" destId="{839986D2-77AD-4817-9E39-DF9EE42A5216}" srcOrd="1" destOrd="0" presId="urn:microsoft.com/office/officeart/2005/8/layout/pyramid1"/>
    <dgm:cxn modelId="{DAF93085-10B7-4B87-A3BB-4E78F9A83868}" type="presParOf" srcId="{839986D2-77AD-4817-9E39-DF9EE42A5216}" destId="{A5C77D20-06E2-4C79-895B-0F92E591D5B9}" srcOrd="0" destOrd="0" presId="urn:microsoft.com/office/officeart/2005/8/layout/pyramid1"/>
    <dgm:cxn modelId="{E355313B-C672-4119-839B-AC31ACC75DE1}" type="presParOf" srcId="{839986D2-77AD-4817-9E39-DF9EE42A5216}" destId="{40E99C02-7E9B-4411-AF99-8071644BD6DE}" srcOrd="1" destOrd="0" presId="urn:microsoft.com/office/officeart/2005/8/layout/pyramid1"/>
    <dgm:cxn modelId="{BF6B6F52-1839-4A34-9867-72A71B953A0D}" type="presParOf" srcId="{4F5D02CF-3CF5-44A2-A563-DCD65D4D3E67}" destId="{41DAD879-BD0A-46A2-B12B-B2090BDC3BB5}" srcOrd="2" destOrd="0" presId="urn:microsoft.com/office/officeart/2005/8/layout/pyramid1"/>
    <dgm:cxn modelId="{CE34AB06-7509-4BE1-A406-7825613FEB42}" type="presParOf" srcId="{41DAD879-BD0A-46A2-B12B-B2090BDC3BB5}" destId="{59B1490D-8B8C-4786-B31C-960FA5A83396}" srcOrd="0" destOrd="0" presId="urn:microsoft.com/office/officeart/2005/8/layout/pyramid1"/>
    <dgm:cxn modelId="{6EC75A5D-7AC9-455C-9F32-1C92AB3E114B}" type="presParOf" srcId="{41DAD879-BD0A-46A2-B12B-B2090BDC3BB5}" destId="{E86AF296-00DC-4598-9B1F-E8645BF40BE5}" srcOrd="1" destOrd="0" presId="urn:microsoft.com/office/officeart/2005/8/layout/pyramid1"/>
    <dgm:cxn modelId="{AD154FAB-9C48-4A42-A4BB-AA3A41889210}" type="presParOf" srcId="{41DAD879-BD0A-46A2-B12B-B2090BDC3BB5}" destId="{2560D2E1-7919-4A46-A18B-72F6A4D80F8E}" srcOrd="2" destOrd="0" presId="urn:microsoft.com/office/officeart/2005/8/layout/pyramid1"/>
    <dgm:cxn modelId="{0E2C121D-B67C-414B-9F3B-78067FF20775}" type="presParOf" srcId="{41DAD879-BD0A-46A2-B12B-B2090BDC3BB5}" destId="{60A0C1E8-05F0-445E-956B-765A20CD26F8}" srcOrd="3" destOrd="0" presId="urn:microsoft.com/office/officeart/2005/8/layout/pyramid1"/>
    <dgm:cxn modelId="{E5B4A6CA-77F2-4A40-B9BF-B616EDDC54A7}" type="presParOf" srcId="{4F5D02CF-3CF5-44A2-A563-DCD65D4D3E67}" destId="{BBEF2619-5DA4-4D0E-AC77-B64B6A259B0B}" srcOrd="3" destOrd="0" presId="urn:microsoft.com/office/officeart/2005/8/layout/pyramid1"/>
    <dgm:cxn modelId="{EB41A876-AD68-435D-B3AB-6D2E7B91DB6B}" type="presParOf" srcId="{BBEF2619-5DA4-4D0E-AC77-B64B6A259B0B}" destId="{42B8477F-4EB6-414D-9E3D-9104E7D0550E}" srcOrd="0" destOrd="0" presId="urn:microsoft.com/office/officeart/2005/8/layout/pyramid1"/>
    <dgm:cxn modelId="{7BCF2DF2-0F72-4436-AA04-BD8347C2C9B6}" type="presParOf" srcId="{BBEF2619-5DA4-4D0E-AC77-B64B6A259B0B}" destId="{298E174E-D034-487C-9082-521BD38671F9}" srcOrd="1" destOrd="0" presId="urn:microsoft.com/office/officeart/2005/8/layout/pyramid1"/>
    <dgm:cxn modelId="{63E595F7-2194-46F6-984B-232B9435C654}" type="presParOf" srcId="{4F5D02CF-3CF5-44A2-A563-DCD65D4D3E67}" destId="{FC8AC785-D7A9-4F12-A1C2-BDA1EC7F058B}" srcOrd="4" destOrd="0" presId="urn:microsoft.com/office/officeart/2005/8/layout/pyramid1"/>
    <dgm:cxn modelId="{3434D992-E968-40B1-A2C2-B904EDC6AFB7}" type="presParOf" srcId="{FC8AC785-D7A9-4F12-A1C2-BDA1EC7F058B}" destId="{B25F52DB-F579-4F4F-90F9-3BF6E9620AE7}" srcOrd="0" destOrd="0" presId="urn:microsoft.com/office/officeart/2005/8/layout/pyramid1"/>
    <dgm:cxn modelId="{4A2F9CE2-D911-4485-B9E1-B931F8FB5224}" type="presParOf" srcId="{FC8AC785-D7A9-4F12-A1C2-BDA1EC7F058B}" destId="{9698CFA1-1BF2-4E28-A3C6-5E5EE405BDFD}" srcOrd="1" destOrd="0" presId="urn:microsoft.com/office/officeart/2005/8/layout/pyramid1"/>
    <dgm:cxn modelId="{EA9297BD-B16D-4D70-BB70-014283310BEB}" type="presParOf" srcId="{4F5D02CF-3CF5-44A2-A563-DCD65D4D3E67}" destId="{72790EC6-AF40-495D-BBAD-C605356E4EB9}" srcOrd="5" destOrd="0" presId="urn:microsoft.com/office/officeart/2005/8/layout/pyramid1"/>
    <dgm:cxn modelId="{08879943-15BE-496E-9320-09A37E44343F}" type="presParOf" srcId="{72790EC6-AF40-495D-BBAD-C605356E4EB9}" destId="{4705D800-ADFC-46E6-96E2-49CE6FC25680}" srcOrd="0" destOrd="0" presId="urn:microsoft.com/office/officeart/2005/8/layout/pyramid1"/>
    <dgm:cxn modelId="{CB4003D3-F69F-4EB1-B263-F6567259B9C4}"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7027C38F-4196-486C-8354-87C6FD547484}" type="presOf" srcId="{2631C2D7-B020-42D6-800B-861020C68D51}" destId="{80A5B6DF-C006-4EEB-B968-076524FAB5F7}"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3C30A970-961D-488D-AB71-CF952DF63094}" type="presOf" srcId="{51C7D3D7-4925-45D8-B8D3-0C150FD69673}" destId="{40E99C02-7E9B-4411-AF99-8071644BD6DE}" srcOrd="1" destOrd="0" presId="urn:microsoft.com/office/officeart/2005/8/layout/pyramid1"/>
    <dgm:cxn modelId="{FF1F419D-E64F-47F9-B065-AD423CCC9666}" type="presOf" srcId="{027A9672-A6F8-43C1-BDF9-0AF62E4310B5}" destId="{DB40E345-E200-451C-9DC2-AA74A437EDB3}" srcOrd="1" destOrd="0" presId="urn:microsoft.com/office/officeart/2005/8/layout/pyramid1"/>
    <dgm:cxn modelId="{362C0942-3587-4977-A029-1554EDFAE5F6}" type="presOf" srcId="{C4D11AF6-BEEF-47D2-B0BF-7BF8350CA01D}" destId="{4F5D02CF-3CF5-44A2-A563-DCD65D4D3E67}" srcOrd="0" destOrd="0" presId="urn:microsoft.com/office/officeart/2005/8/layout/pyramid1"/>
    <dgm:cxn modelId="{A0F0CEB6-91CE-4D07-A0CF-FF43BCE46018}" type="presOf" srcId="{588F9E15-1A89-44F7-8B95-FDAC0F5AFE8B}" destId="{9698CFA1-1BF2-4E28-A3C6-5E5EE405BDFD}" srcOrd="1" destOrd="0" presId="urn:microsoft.com/office/officeart/2005/8/layout/pyramid1"/>
    <dgm:cxn modelId="{97CB8F03-9DDD-4DA8-A126-56761B3518DE}" type="presOf" srcId="{143ADFEE-E716-41FF-9A7E-C4C1C2BAA45E}" destId="{D4835712-5798-49AD-A507-A134366F40E2}" srcOrd="0" destOrd="0" presId="urn:microsoft.com/office/officeart/2005/8/layout/pyramid1"/>
    <dgm:cxn modelId="{9D448538-FF7C-4C7F-BEB0-8F3A9EDCE567}" type="presOf" srcId="{143ADFEE-E716-41FF-9A7E-C4C1C2BAA45E}" destId="{11CA3191-8005-40B5-89C9-FFEA85011F2B}" srcOrd="1" destOrd="0" presId="urn:microsoft.com/office/officeart/2005/8/layout/pyramid1"/>
    <dgm:cxn modelId="{C9170DB3-0977-45D2-9536-C4C42038A7F5}" type="presOf" srcId="{51C7D3D7-4925-45D8-B8D3-0C150FD69673}" destId="{A5C77D20-06E2-4C79-895B-0F92E591D5B9}" srcOrd="0" destOrd="0" presId="urn:microsoft.com/office/officeart/2005/8/layout/pyramid1"/>
    <dgm:cxn modelId="{1DEFD4BE-D9C4-4CB7-8D25-C0959B2BDD23}" type="presOf" srcId="{027A9672-A6F8-43C1-BDF9-0AF62E4310B5}" destId="{1F824B0A-1A2C-43E0-96E8-6240E23DC4B0}" srcOrd="0" destOrd="0" presId="urn:microsoft.com/office/officeart/2005/8/layout/pyramid1"/>
    <dgm:cxn modelId="{F348C835-B874-408E-B386-05D22CF343AD}" type="presOf" srcId="{BC796A79-57EA-4267-8E01-45A11E22516F}" destId="{298E174E-D034-487C-9082-521BD38671F9}"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E7427458-3CE4-49B5-AC38-9AA3A8D6E41F}" srcId="{C4D11AF6-BEEF-47D2-B0BF-7BF8350CA01D}" destId="{588F9E15-1A89-44F7-8B95-FDAC0F5AFE8B}" srcOrd="4" destOrd="0" parTransId="{3BFD96D0-E487-4C68-90A8-992A8136B57B}" sibTransId="{57D08D4A-F73F-4ABE-961B-ABAD22805B21}"/>
    <dgm:cxn modelId="{5FAE3F0B-6B55-4B11-990D-7BD4F47D7C9C}" type="presOf" srcId="{BC796A79-57EA-4267-8E01-45A11E22516F}" destId="{42B8477F-4EB6-414D-9E3D-9104E7D0550E}" srcOrd="0" destOrd="0" presId="urn:microsoft.com/office/officeart/2005/8/layout/pyramid1"/>
    <dgm:cxn modelId="{A38CDD3D-0271-4A9F-B7B0-5D6FD4F3F890}" type="presOf" srcId="{2631C2D7-B020-42D6-800B-861020C68D51}" destId="{53E671AC-F892-438B-8F58-35826807C071}"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7B04E2D6-93C8-4744-BEA8-F4AAB770F1CB}" type="presOf" srcId="{588F9E15-1A89-44F7-8B95-FDAC0F5AFE8B}" destId="{B25F52DB-F579-4F4F-90F9-3BF6E9620AE7}"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584D4F07-33C5-4639-95AF-00FC73085596}" type="presParOf" srcId="{4F5D02CF-3CF5-44A2-A563-DCD65D4D3E67}" destId="{6FA1F2A3-1448-4063-813E-1D65F58FE4AE}" srcOrd="0" destOrd="0" presId="urn:microsoft.com/office/officeart/2005/8/layout/pyramid1"/>
    <dgm:cxn modelId="{B02F4264-1448-4073-9BC5-FA71C4B65509}" type="presParOf" srcId="{6FA1F2A3-1448-4063-813E-1D65F58FE4AE}" destId="{53E671AC-F892-438B-8F58-35826807C071}" srcOrd="0" destOrd="0" presId="urn:microsoft.com/office/officeart/2005/8/layout/pyramid1"/>
    <dgm:cxn modelId="{2157348E-C0C6-4314-989F-0D607BAF419C}" type="presParOf" srcId="{6FA1F2A3-1448-4063-813E-1D65F58FE4AE}" destId="{80A5B6DF-C006-4EEB-B968-076524FAB5F7}" srcOrd="1" destOrd="0" presId="urn:microsoft.com/office/officeart/2005/8/layout/pyramid1"/>
    <dgm:cxn modelId="{09AD41EC-0489-4239-B48B-B1265DCB4E6A}" type="presParOf" srcId="{4F5D02CF-3CF5-44A2-A563-DCD65D4D3E67}" destId="{839986D2-77AD-4817-9E39-DF9EE42A5216}" srcOrd="1" destOrd="0" presId="urn:microsoft.com/office/officeart/2005/8/layout/pyramid1"/>
    <dgm:cxn modelId="{5DE0E35D-1F0B-4AEF-B679-B51693834697}" type="presParOf" srcId="{839986D2-77AD-4817-9E39-DF9EE42A5216}" destId="{A5C77D20-06E2-4C79-895B-0F92E591D5B9}" srcOrd="0" destOrd="0" presId="urn:microsoft.com/office/officeart/2005/8/layout/pyramid1"/>
    <dgm:cxn modelId="{095B93E4-D7A6-462D-A92D-6BAF150AE723}" type="presParOf" srcId="{839986D2-77AD-4817-9E39-DF9EE42A5216}" destId="{40E99C02-7E9B-4411-AF99-8071644BD6DE}" srcOrd="1" destOrd="0" presId="urn:microsoft.com/office/officeart/2005/8/layout/pyramid1"/>
    <dgm:cxn modelId="{9E8CEF7B-E02A-4484-9198-FA7D50C390A6}" type="presParOf" srcId="{4F5D02CF-3CF5-44A2-A563-DCD65D4D3E67}" destId="{8C88A5B5-9387-4CF0-A380-B0A2229EDFB5}" srcOrd="2" destOrd="0" presId="urn:microsoft.com/office/officeart/2005/8/layout/pyramid1"/>
    <dgm:cxn modelId="{982C9EAF-2DDB-4E91-B114-998A58E983B1}" type="presParOf" srcId="{8C88A5B5-9387-4CF0-A380-B0A2229EDFB5}" destId="{1F824B0A-1A2C-43E0-96E8-6240E23DC4B0}" srcOrd="0" destOrd="0" presId="urn:microsoft.com/office/officeart/2005/8/layout/pyramid1"/>
    <dgm:cxn modelId="{E0E61851-0196-4759-BDB3-8EB2CE64612F}" type="presParOf" srcId="{8C88A5B5-9387-4CF0-A380-B0A2229EDFB5}" destId="{DB40E345-E200-451C-9DC2-AA74A437EDB3}" srcOrd="1" destOrd="0" presId="urn:microsoft.com/office/officeart/2005/8/layout/pyramid1"/>
    <dgm:cxn modelId="{4D7C1397-91FA-49C0-826C-62C9CE7635B5}" type="presParOf" srcId="{4F5D02CF-3CF5-44A2-A563-DCD65D4D3E67}" destId="{BBEF2619-5DA4-4D0E-AC77-B64B6A259B0B}" srcOrd="3" destOrd="0" presId="urn:microsoft.com/office/officeart/2005/8/layout/pyramid1"/>
    <dgm:cxn modelId="{BEEA512C-8528-4306-A2D2-DDB694703DF1}" type="presParOf" srcId="{BBEF2619-5DA4-4D0E-AC77-B64B6A259B0B}" destId="{42B8477F-4EB6-414D-9E3D-9104E7D0550E}" srcOrd="0" destOrd="0" presId="urn:microsoft.com/office/officeart/2005/8/layout/pyramid1"/>
    <dgm:cxn modelId="{A4B54F9B-55C4-4C85-8EE2-9C03661A2FCF}" type="presParOf" srcId="{BBEF2619-5DA4-4D0E-AC77-B64B6A259B0B}" destId="{298E174E-D034-487C-9082-521BD38671F9}" srcOrd="1" destOrd="0" presId="urn:microsoft.com/office/officeart/2005/8/layout/pyramid1"/>
    <dgm:cxn modelId="{9FDCB04D-F628-456D-8E66-7C879FBE398C}" type="presParOf" srcId="{4F5D02CF-3CF5-44A2-A563-DCD65D4D3E67}" destId="{FC8AC785-D7A9-4F12-A1C2-BDA1EC7F058B}" srcOrd="4" destOrd="0" presId="urn:microsoft.com/office/officeart/2005/8/layout/pyramid1"/>
    <dgm:cxn modelId="{6BC07E3B-C92F-478C-8743-1F147273F5ED}" type="presParOf" srcId="{FC8AC785-D7A9-4F12-A1C2-BDA1EC7F058B}" destId="{B25F52DB-F579-4F4F-90F9-3BF6E9620AE7}" srcOrd="0" destOrd="0" presId="urn:microsoft.com/office/officeart/2005/8/layout/pyramid1"/>
    <dgm:cxn modelId="{4C1BE7C9-2ECF-4003-8416-A11A6BAF1648}" type="presParOf" srcId="{FC8AC785-D7A9-4F12-A1C2-BDA1EC7F058B}" destId="{9698CFA1-1BF2-4E28-A3C6-5E5EE405BDFD}" srcOrd="1" destOrd="0" presId="urn:microsoft.com/office/officeart/2005/8/layout/pyramid1"/>
    <dgm:cxn modelId="{74D5A7CD-F9E9-4DBB-BB82-E5BA5699C96D}" type="presParOf" srcId="{4F5D02CF-3CF5-44A2-A563-DCD65D4D3E67}" destId="{356244EE-E379-4A6C-A694-71365CC8528F}" srcOrd="5" destOrd="0" presId="urn:microsoft.com/office/officeart/2005/8/layout/pyramid1"/>
    <dgm:cxn modelId="{D27A3A77-307B-4B89-9D47-65EDF3467C1A}" type="presParOf" srcId="{356244EE-E379-4A6C-A694-71365CC8528F}" destId="{D4835712-5798-49AD-A507-A134366F40E2}" srcOrd="0" destOrd="0" presId="urn:microsoft.com/office/officeart/2005/8/layout/pyramid1"/>
    <dgm:cxn modelId="{94FCD3C7-7010-4AE8-BA7A-D54800E25CAA}"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7FB4320D-6BAC-4F99-A284-BC2EF35AC2AD}" type="presOf" srcId="{C4D11AF6-BEEF-47D2-B0BF-7BF8350CA01D}" destId="{4F5D02CF-3CF5-44A2-A563-DCD65D4D3E67}" srcOrd="0" destOrd="0" presId="urn:microsoft.com/office/officeart/2005/8/layout/pyramid1"/>
    <dgm:cxn modelId="{D094D007-2AEF-431F-AC5E-26DA4B32D66F}" type="presOf" srcId="{588F9E15-1A89-44F7-8B95-FDAC0F5AFE8B}" destId="{B25F52DB-F579-4F4F-90F9-3BF6E9620AE7}" srcOrd="0" destOrd="0" presId="urn:microsoft.com/office/officeart/2005/8/layout/pyramid1"/>
    <dgm:cxn modelId="{09173FB4-EF98-49C3-B515-9E599C9812A6}" type="presOf" srcId="{2631C2D7-B020-42D6-800B-861020C68D51}" destId="{80A5B6DF-C006-4EEB-B968-076524FAB5F7}"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718AEE67-E7C9-435F-94C7-7821A168039B}" type="presOf" srcId="{2631C2D7-B020-42D6-800B-861020C68D51}" destId="{53E671AC-F892-438B-8F58-35826807C071}" srcOrd="0" destOrd="0" presId="urn:microsoft.com/office/officeart/2005/8/layout/pyramid1"/>
    <dgm:cxn modelId="{B8D89AE0-3471-4219-B08F-EEA737BF697C}" type="presOf" srcId="{BC796A79-57EA-4267-8E01-45A11E22516F}" destId="{42B8477F-4EB6-414D-9E3D-9104E7D0550E}" srcOrd="0" destOrd="0" presId="urn:microsoft.com/office/officeart/2005/8/layout/pyramid1"/>
    <dgm:cxn modelId="{10CD60B5-9D86-4D17-B68A-1B837EE346B5}" type="presOf" srcId="{51C7D3D7-4925-45D8-B8D3-0C150FD69673}" destId="{A5C77D20-06E2-4C79-895B-0F92E591D5B9}" srcOrd="0" destOrd="0" presId="urn:microsoft.com/office/officeart/2005/8/layout/pyramid1"/>
    <dgm:cxn modelId="{86BABD17-3A83-4583-BA60-51A2753A7777}" type="presOf" srcId="{BA8C25EA-9161-4062-A752-4670AE437685}" destId="{86056DB3-A1DF-48A7-91D0-0316C9925D12}"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7C79E6AB-4858-4272-89B1-816B5FEEC3E7}" srcId="{C4D11AF6-BEEF-47D2-B0BF-7BF8350CA01D}" destId="{DA087C53-32AE-47ED-B2D3-E4BE3C5533BE}" srcOrd="2" destOrd="0" parTransId="{782DE4A8-1273-4586-AE36-3CDC623A02F3}" sibTransId="{57E94A26-90E0-420B-A994-3839A9096C6A}"/>
    <dgm:cxn modelId="{94D6A5AA-08D3-492B-86B8-51A9762567EF}" type="presOf" srcId="{51C7D3D7-4925-45D8-B8D3-0C150FD69673}" destId="{40E99C02-7E9B-4411-AF99-8071644BD6DE}"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59ABBBAD-790F-428A-8FAA-5B683A4AAF95}" srcId="{C4D11AF6-BEEF-47D2-B0BF-7BF8350CA01D}" destId="{BA8C25EA-9161-4062-A752-4670AE437685}" srcOrd="5" destOrd="0" parTransId="{DF560316-0912-4934-BF9E-894C550134C9}" sibTransId="{3DB83EF8-869B-45AF-914A-A5CB94438D48}"/>
    <dgm:cxn modelId="{57FBA9F0-B203-40E8-A6FE-DA86A51ABCBC}" type="presOf" srcId="{BC796A79-57EA-4267-8E01-45A11E22516F}" destId="{298E174E-D034-487C-9082-521BD38671F9}" srcOrd="1" destOrd="0" presId="urn:microsoft.com/office/officeart/2005/8/layout/pyramid1"/>
    <dgm:cxn modelId="{667B7916-E2CF-4511-92A1-A46F818EC0AA}" type="presOf" srcId="{DA087C53-32AE-47ED-B2D3-E4BE3C5533BE}" destId="{2560D2E1-7919-4A46-A18B-72F6A4D80F8E}" srcOrd="0" destOrd="0" presId="urn:microsoft.com/office/officeart/2005/8/layout/pyramid1"/>
    <dgm:cxn modelId="{369295CB-210C-4874-8573-9387AD04139C}" type="presOf" srcId="{DA087C53-32AE-47ED-B2D3-E4BE3C5533BE}" destId="{60A0C1E8-05F0-445E-956B-765A20CD26F8}"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B1DA08FB-E87F-4343-8603-A1BC0CB5A280}" type="presOf" srcId="{588F9E15-1A89-44F7-8B95-FDAC0F5AFE8B}" destId="{9698CFA1-1BF2-4E28-A3C6-5E5EE405BDFD}" srcOrd="1" destOrd="0" presId="urn:microsoft.com/office/officeart/2005/8/layout/pyramid1"/>
    <dgm:cxn modelId="{3405E68B-5061-4DEE-9018-7391B9D789EA}" type="presOf" srcId="{BA8C25EA-9161-4062-A752-4670AE437685}" destId="{4705D800-ADFC-46E6-96E2-49CE6FC25680}" srcOrd="0" destOrd="0" presId="urn:microsoft.com/office/officeart/2005/8/layout/pyramid1"/>
    <dgm:cxn modelId="{19E8368E-814B-4F14-8B10-F1EAB182EC3B}" type="presParOf" srcId="{4F5D02CF-3CF5-44A2-A563-DCD65D4D3E67}" destId="{6FA1F2A3-1448-4063-813E-1D65F58FE4AE}" srcOrd="0" destOrd="0" presId="urn:microsoft.com/office/officeart/2005/8/layout/pyramid1"/>
    <dgm:cxn modelId="{7D40712A-F7C5-4DCB-9524-9FB0A4A174C0}" type="presParOf" srcId="{6FA1F2A3-1448-4063-813E-1D65F58FE4AE}" destId="{53E671AC-F892-438B-8F58-35826807C071}" srcOrd="0" destOrd="0" presId="urn:microsoft.com/office/officeart/2005/8/layout/pyramid1"/>
    <dgm:cxn modelId="{21F8624E-6B97-4653-B64D-2F32ED13D362}" type="presParOf" srcId="{6FA1F2A3-1448-4063-813E-1D65F58FE4AE}" destId="{80A5B6DF-C006-4EEB-B968-076524FAB5F7}" srcOrd="1" destOrd="0" presId="urn:microsoft.com/office/officeart/2005/8/layout/pyramid1"/>
    <dgm:cxn modelId="{31EFB2DF-A42F-43C1-BC53-F7B2D38D402E}" type="presParOf" srcId="{4F5D02CF-3CF5-44A2-A563-DCD65D4D3E67}" destId="{839986D2-77AD-4817-9E39-DF9EE42A5216}" srcOrd="1" destOrd="0" presId="urn:microsoft.com/office/officeart/2005/8/layout/pyramid1"/>
    <dgm:cxn modelId="{40E1155D-C88F-4FA3-B3EC-9978D100D2B2}" type="presParOf" srcId="{839986D2-77AD-4817-9E39-DF9EE42A5216}" destId="{A5C77D20-06E2-4C79-895B-0F92E591D5B9}" srcOrd="0" destOrd="0" presId="urn:microsoft.com/office/officeart/2005/8/layout/pyramid1"/>
    <dgm:cxn modelId="{3A4E4C7E-682E-4929-BF87-6C654A702BB7}" type="presParOf" srcId="{839986D2-77AD-4817-9E39-DF9EE42A5216}" destId="{40E99C02-7E9B-4411-AF99-8071644BD6DE}" srcOrd="1" destOrd="0" presId="urn:microsoft.com/office/officeart/2005/8/layout/pyramid1"/>
    <dgm:cxn modelId="{55EA979B-551D-426F-9C35-67C483C35564}" type="presParOf" srcId="{4F5D02CF-3CF5-44A2-A563-DCD65D4D3E67}" destId="{41DAD879-BD0A-46A2-B12B-B2090BDC3BB5}" srcOrd="2" destOrd="0" presId="urn:microsoft.com/office/officeart/2005/8/layout/pyramid1"/>
    <dgm:cxn modelId="{6B954FAB-EDD5-4D8F-8D50-D6D5C66E6FC6}" type="presParOf" srcId="{41DAD879-BD0A-46A2-B12B-B2090BDC3BB5}" destId="{2560D2E1-7919-4A46-A18B-72F6A4D80F8E}" srcOrd="0" destOrd="0" presId="urn:microsoft.com/office/officeart/2005/8/layout/pyramid1"/>
    <dgm:cxn modelId="{33D68C15-3C1B-4D36-8061-29B28F823EE3}" type="presParOf" srcId="{41DAD879-BD0A-46A2-B12B-B2090BDC3BB5}" destId="{60A0C1E8-05F0-445E-956B-765A20CD26F8}" srcOrd="1" destOrd="0" presId="urn:microsoft.com/office/officeart/2005/8/layout/pyramid1"/>
    <dgm:cxn modelId="{B28C3B39-9619-4A7A-92E6-2377AE1BC30D}" type="presParOf" srcId="{4F5D02CF-3CF5-44A2-A563-DCD65D4D3E67}" destId="{BBEF2619-5DA4-4D0E-AC77-B64B6A259B0B}" srcOrd="3" destOrd="0" presId="urn:microsoft.com/office/officeart/2005/8/layout/pyramid1"/>
    <dgm:cxn modelId="{F969B85E-981F-4014-A98C-A23168EA6089}" type="presParOf" srcId="{BBEF2619-5DA4-4D0E-AC77-B64B6A259B0B}" destId="{42B8477F-4EB6-414D-9E3D-9104E7D0550E}" srcOrd="0" destOrd="0" presId="urn:microsoft.com/office/officeart/2005/8/layout/pyramid1"/>
    <dgm:cxn modelId="{FF6A15F4-C127-49A8-9E32-3CA87B26FA49}" type="presParOf" srcId="{BBEF2619-5DA4-4D0E-AC77-B64B6A259B0B}" destId="{298E174E-D034-487C-9082-521BD38671F9}" srcOrd="1" destOrd="0" presId="urn:microsoft.com/office/officeart/2005/8/layout/pyramid1"/>
    <dgm:cxn modelId="{9219F633-CC3D-4551-A9F7-6BB30857EEF9}" type="presParOf" srcId="{4F5D02CF-3CF5-44A2-A563-DCD65D4D3E67}" destId="{FC8AC785-D7A9-4F12-A1C2-BDA1EC7F058B}" srcOrd="4" destOrd="0" presId="urn:microsoft.com/office/officeart/2005/8/layout/pyramid1"/>
    <dgm:cxn modelId="{DFE18649-D2EB-4115-AA1E-D40FE8FB8938}" type="presParOf" srcId="{FC8AC785-D7A9-4F12-A1C2-BDA1EC7F058B}" destId="{B25F52DB-F579-4F4F-90F9-3BF6E9620AE7}" srcOrd="0" destOrd="0" presId="urn:microsoft.com/office/officeart/2005/8/layout/pyramid1"/>
    <dgm:cxn modelId="{9D614828-D1D0-46AB-B397-0850988D7CFF}" type="presParOf" srcId="{FC8AC785-D7A9-4F12-A1C2-BDA1EC7F058B}" destId="{9698CFA1-1BF2-4E28-A3C6-5E5EE405BDFD}" srcOrd="1" destOrd="0" presId="urn:microsoft.com/office/officeart/2005/8/layout/pyramid1"/>
    <dgm:cxn modelId="{FE6AE7B3-7AD4-490B-AE0D-6741B0810C24}" type="presParOf" srcId="{4F5D02CF-3CF5-44A2-A563-DCD65D4D3E67}" destId="{72790EC6-AF40-495D-BBAD-C605356E4EB9}" srcOrd="5" destOrd="0" presId="urn:microsoft.com/office/officeart/2005/8/layout/pyramid1"/>
    <dgm:cxn modelId="{427C0FBE-AB39-4011-8006-67F38EFF7A32}" type="presParOf" srcId="{72790EC6-AF40-495D-BBAD-C605356E4EB9}" destId="{4705D800-ADFC-46E6-96E2-49CE6FC25680}" srcOrd="0" destOrd="0" presId="urn:microsoft.com/office/officeart/2005/8/layout/pyramid1"/>
    <dgm:cxn modelId="{C3206B36-536B-4615-91D8-20E9816ECBED}" type="presParOf" srcId="{72790EC6-AF40-495D-BBAD-C605356E4EB9}" destId="{86056DB3-A1DF-48A7-91D0-0316C9925D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AC6DE6C9-3783-4A8C-8007-8710927D2DE0}" type="presOf" srcId="{51C7D3D7-4925-45D8-B8D3-0C150FD69673}" destId="{A5C77D20-06E2-4C79-895B-0F92E591D5B9}" srcOrd="0" destOrd="0" presId="urn:microsoft.com/office/officeart/2005/8/layout/pyramid1"/>
    <dgm:cxn modelId="{484449C7-006F-4169-8C3F-158B81863CAF}" type="presOf" srcId="{588F9E15-1A89-44F7-8B95-FDAC0F5AFE8B}" destId="{B25F52DB-F579-4F4F-90F9-3BF6E9620AE7}" srcOrd="0" destOrd="0" presId="urn:microsoft.com/office/officeart/2005/8/layout/pyramid1"/>
    <dgm:cxn modelId="{0AD53A54-93AA-4AB0-A9CD-B04410094E44}" type="presOf" srcId="{BC796A79-57EA-4267-8E01-45A11E22516F}" destId="{42B8477F-4EB6-414D-9E3D-9104E7D0550E}" srcOrd="0" destOrd="0" presId="urn:microsoft.com/office/officeart/2005/8/layout/pyramid1"/>
    <dgm:cxn modelId="{A98DC87A-AC83-4E41-ACD4-8E0AD8AFD1E2}" type="presOf" srcId="{027A9672-A6F8-43C1-BDF9-0AF62E4310B5}" destId="{1F824B0A-1A2C-43E0-96E8-6240E23DC4B0}" srcOrd="0" destOrd="0" presId="urn:microsoft.com/office/officeart/2005/8/layout/pyramid1"/>
    <dgm:cxn modelId="{7A2912DB-C3DB-4A5A-8EC1-ECAA3F9D2A0A}" type="presOf" srcId="{2631C2D7-B020-42D6-800B-861020C68D51}" destId="{80A5B6DF-C006-4EEB-B968-076524FAB5F7}" srcOrd="1"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88D3F97D-196D-41B2-AC67-61924956A275}" type="presOf" srcId="{51C7D3D7-4925-45D8-B8D3-0C150FD69673}" destId="{40E99C02-7E9B-4411-AF99-8071644BD6DE}" srcOrd="1" destOrd="0" presId="urn:microsoft.com/office/officeart/2005/8/layout/pyramid1"/>
    <dgm:cxn modelId="{81A2C0C2-4D0D-4486-9D8D-F74E49F634A4}" type="presOf" srcId="{2631C2D7-B020-42D6-800B-861020C68D51}" destId="{53E671AC-F892-438B-8F58-35826807C071}" srcOrd="0" destOrd="0" presId="urn:microsoft.com/office/officeart/2005/8/layout/pyramid1"/>
    <dgm:cxn modelId="{8D9A0C5C-AFB3-4412-90B8-152A6FE915E6}" type="presOf" srcId="{143ADFEE-E716-41FF-9A7E-C4C1C2BAA45E}" destId="{D4835712-5798-49AD-A507-A134366F40E2}" srcOrd="0" destOrd="0" presId="urn:microsoft.com/office/officeart/2005/8/layout/pyramid1"/>
    <dgm:cxn modelId="{C83D9FCA-8B8C-4EE1-BC1A-401AFEF624B1}" type="presOf" srcId="{C4D11AF6-BEEF-47D2-B0BF-7BF8350CA01D}" destId="{4F5D02CF-3CF5-44A2-A563-DCD65D4D3E67}"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26F58767-85CB-4ED7-AEEA-7EF70C03BD49}" type="presOf" srcId="{BC796A79-57EA-4267-8E01-45A11E22516F}" destId="{298E174E-D034-487C-9082-521BD38671F9}" srcOrd="1" destOrd="0" presId="urn:microsoft.com/office/officeart/2005/8/layout/pyramid1"/>
    <dgm:cxn modelId="{0244694E-AA65-4D89-AF87-1C6BBF09EC5C}" type="presOf" srcId="{143ADFEE-E716-41FF-9A7E-C4C1C2BAA45E}" destId="{11CA3191-8005-40B5-89C9-FFEA85011F2B}" srcOrd="1" destOrd="0" presId="urn:microsoft.com/office/officeart/2005/8/layout/pyramid1"/>
    <dgm:cxn modelId="{75DEC430-A3AB-4178-8F19-1A693BBF7240}" type="presOf" srcId="{588F9E15-1A89-44F7-8B95-FDAC0F5AFE8B}" destId="{9698CFA1-1BF2-4E28-A3C6-5E5EE405BDFD}" srcOrd="1"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11C9F626-9F15-41AE-BF87-B21765B2E306}" type="presOf" srcId="{027A9672-A6F8-43C1-BDF9-0AF62E4310B5}" destId="{DB40E345-E200-451C-9DC2-AA74A437EDB3}" srcOrd="1" destOrd="0" presId="urn:microsoft.com/office/officeart/2005/8/layout/pyramid1"/>
    <dgm:cxn modelId="{DDC1DB97-6F42-4F7C-9E41-711800234247}" type="presParOf" srcId="{4F5D02CF-3CF5-44A2-A563-DCD65D4D3E67}" destId="{6FA1F2A3-1448-4063-813E-1D65F58FE4AE}" srcOrd="0" destOrd="0" presId="urn:microsoft.com/office/officeart/2005/8/layout/pyramid1"/>
    <dgm:cxn modelId="{79924DAB-950F-4F40-9465-391DB5F8755D}" type="presParOf" srcId="{6FA1F2A3-1448-4063-813E-1D65F58FE4AE}" destId="{53E671AC-F892-438B-8F58-35826807C071}" srcOrd="0" destOrd="0" presId="urn:microsoft.com/office/officeart/2005/8/layout/pyramid1"/>
    <dgm:cxn modelId="{AD0C67F1-30A2-4051-A8C4-44C66E6B0879}" type="presParOf" srcId="{6FA1F2A3-1448-4063-813E-1D65F58FE4AE}" destId="{80A5B6DF-C006-4EEB-B968-076524FAB5F7}" srcOrd="1" destOrd="0" presId="urn:microsoft.com/office/officeart/2005/8/layout/pyramid1"/>
    <dgm:cxn modelId="{4ADA4E0B-187E-4A2E-A5A8-0379EC9D1B82}" type="presParOf" srcId="{4F5D02CF-3CF5-44A2-A563-DCD65D4D3E67}" destId="{839986D2-77AD-4817-9E39-DF9EE42A5216}" srcOrd="1" destOrd="0" presId="urn:microsoft.com/office/officeart/2005/8/layout/pyramid1"/>
    <dgm:cxn modelId="{F7E81AC7-1A99-424A-A832-B8A231A31A38}" type="presParOf" srcId="{839986D2-77AD-4817-9E39-DF9EE42A5216}" destId="{A5C77D20-06E2-4C79-895B-0F92E591D5B9}" srcOrd="0" destOrd="0" presId="urn:microsoft.com/office/officeart/2005/8/layout/pyramid1"/>
    <dgm:cxn modelId="{6290AF04-E371-4FDB-B97B-A5A94E6937D6}" type="presParOf" srcId="{839986D2-77AD-4817-9E39-DF9EE42A5216}" destId="{40E99C02-7E9B-4411-AF99-8071644BD6DE}" srcOrd="1" destOrd="0" presId="urn:microsoft.com/office/officeart/2005/8/layout/pyramid1"/>
    <dgm:cxn modelId="{CFE468C0-FBC4-4F68-9A92-D02CEBD525BF}" type="presParOf" srcId="{4F5D02CF-3CF5-44A2-A563-DCD65D4D3E67}" destId="{8C88A5B5-9387-4CF0-A380-B0A2229EDFB5}" srcOrd="2" destOrd="0" presId="urn:microsoft.com/office/officeart/2005/8/layout/pyramid1"/>
    <dgm:cxn modelId="{5B61A193-46DC-48B0-8056-EA5CDAF768C5}" type="presParOf" srcId="{8C88A5B5-9387-4CF0-A380-B0A2229EDFB5}" destId="{1F824B0A-1A2C-43E0-96E8-6240E23DC4B0}" srcOrd="0" destOrd="0" presId="urn:microsoft.com/office/officeart/2005/8/layout/pyramid1"/>
    <dgm:cxn modelId="{1B5E509A-DB81-4D55-AD16-94EBCA428E7A}" type="presParOf" srcId="{8C88A5B5-9387-4CF0-A380-B0A2229EDFB5}" destId="{DB40E345-E200-451C-9DC2-AA74A437EDB3}" srcOrd="1" destOrd="0" presId="urn:microsoft.com/office/officeart/2005/8/layout/pyramid1"/>
    <dgm:cxn modelId="{3175C7EB-3122-4D46-A600-DC7EF058C5E6}" type="presParOf" srcId="{4F5D02CF-3CF5-44A2-A563-DCD65D4D3E67}" destId="{BBEF2619-5DA4-4D0E-AC77-B64B6A259B0B}" srcOrd="3" destOrd="0" presId="urn:microsoft.com/office/officeart/2005/8/layout/pyramid1"/>
    <dgm:cxn modelId="{2862189A-5DC8-43D7-8C39-555FCCA373E8}" type="presParOf" srcId="{BBEF2619-5DA4-4D0E-AC77-B64B6A259B0B}" destId="{42B8477F-4EB6-414D-9E3D-9104E7D0550E}" srcOrd="0" destOrd="0" presId="urn:microsoft.com/office/officeart/2005/8/layout/pyramid1"/>
    <dgm:cxn modelId="{F2DC8037-A90D-4C3F-ACC0-B8E328AD8F66}" type="presParOf" srcId="{BBEF2619-5DA4-4D0E-AC77-B64B6A259B0B}" destId="{298E174E-D034-487C-9082-521BD38671F9}" srcOrd="1" destOrd="0" presId="urn:microsoft.com/office/officeart/2005/8/layout/pyramid1"/>
    <dgm:cxn modelId="{B2868970-4EC9-4446-914B-97BAA2E086DE}" type="presParOf" srcId="{4F5D02CF-3CF5-44A2-A563-DCD65D4D3E67}" destId="{FC8AC785-D7A9-4F12-A1C2-BDA1EC7F058B}" srcOrd="4" destOrd="0" presId="urn:microsoft.com/office/officeart/2005/8/layout/pyramid1"/>
    <dgm:cxn modelId="{C1F9FA76-23D2-40E8-ACA3-8996B6E10D0F}" type="presParOf" srcId="{FC8AC785-D7A9-4F12-A1C2-BDA1EC7F058B}" destId="{B25F52DB-F579-4F4F-90F9-3BF6E9620AE7}" srcOrd="0" destOrd="0" presId="urn:microsoft.com/office/officeart/2005/8/layout/pyramid1"/>
    <dgm:cxn modelId="{49798B68-0CA8-480A-A2A8-DF118C4E19E0}" type="presParOf" srcId="{FC8AC785-D7A9-4F12-A1C2-BDA1EC7F058B}" destId="{9698CFA1-1BF2-4E28-A3C6-5E5EE405BDFD}" srcOrd="1" destOrd="0" presId="urn:microsoft.com/office/officeart/2005/8/layout/pyramid1"/>
    <dgm:cxn modelId="{4F5987DB-9DA4-486D-940B-2280CAD35F1D}" type="presParOf" srcId="{4F5D02CF-3CF5-44A2-A563-DCD65D4D3E67}" destId="{356244EE-E379-4A6C-A694-71365CC8528F}" srcOrd="5" destOrd="0" presId="urn:microsoft.com/office/officeart/2005/8/layout/pyramid1"/>
    <dgm:cxn modelId="{0AA71CA7-76DB-4AA2-BCA2-C92510FB73CD}" type="presParOf" srcId="{356244EE-E379-4A6C-A694-71365CC8528F}" destId="{D4835712-5798-49AD-A507-A134366F40E2}" srcOrd="0" destOrd="0" presId="urn:microsoft.com/office/officeart/2005/8/layout/pyramid1"/>
    <dgm:cxn modelId="{8C730DC4-599D-4ED8-8FDC-8F2ED44414C7}"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chemeClr val="bg1"/>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15818254-947B-4D30-8BF1-DCF894ADE268}" type="presOf" srcId="{BC796A79-57EA-4267-8E01-45A11E22516F}" destId="{42B8477F-4EB6-414D-9E3D-9104E7D0550E}" srcOrd="0"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52957F0F-FC0E-4A54-8B8B-2EF5E786F11E}" type="presOf" srcId="{DA087C53-32AE-47ED-B2D3-E4BE3C5533BE}" destId="{60A0C1E8-05F0-445E-956B-765A20CD26F8}" srcOrd="1"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40CED5CD-9687-49C0-A3E9-76D91B2F041C}" type="presOf" srcId="{BA8C25EA-9161-4062-A752-4670AE437685}" destId="{4705D800-ADFC-46E6-96E2-49CE6FC25680}" srcOrd="0" destOrd="0" presId="urn:microsoft.com/office/officeart/2005/8/layout/pyramid1"/>
    <dgm:cxn modelId="{59C01EE0-3F77-416D-8D78-A41659BC9276}" type="presOf" srcId="{588F9E15-1A89-44F7-8B95-FDAC0F5AFE8B}" destId="{9698CFA1-1BF2-4E28-A3C6-5E5EE405BDFD}" srcOrd="1" destOrd="0" presId="urn:microsoft.com/office/officeart/2005/8/layout/pyramid1"/>
    <dgm:cxn modelId="{97FDB80C-5D52-4753-B4AA-2A94AB7A6BBC}" type="presOf" srcId="{C4D11AF6-BEEF-47D2-B0BF-7BF8350CA01D}" destId="{4F5D02CF-3CF5-44A2-A563-DCD65D4D3E67}" srcOrd="0" destOrd="0" presId="urn:microsoft.com/office/officeart/2005/8/layout/pyramid1"/>
    <dgm:cxn modelId="{AF3FC1FF-5B55-4811-95F0-95B0A686B413}" type="presOf" srcId="{DA087C53-32AE-47ED-B2D3-E4BE3C5533BE}" destId="{2560D2E1-7919-4A46-A18B-72F6A4D80F8E}" srcOrd="0" destOrd="0" presId="urn:microsoft.com/office/officeart/2005/8/layout/pyramid1"/>
    <dgm:cxn modelId="{99533C27-D267-489B-89D6-86FFE7D5F427}" type="presOf" srcId="{2631C2D7-B020-42D6-800B-861020C68D51}" destId="{80A5B6DF-C006-4EEB-B968-076524FAB5F7}" srcOrd="1" destOrd="0" presId="urn:microsoft.com/office/officeart/2005/8/layout/pyramid1"/>
    <dgm:cxn modelId="{7BFC29A3-565B-426D-85EE-B2A1F5C313B2}" type="presOf" srcId="{51C7D3D7-4925-45D8-B8D3-0C150FD69673}" destId="{A5C77D20-06E2-4C79-895B-0F92E591D5B9}" srcOrd="0"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5C22041B-3A5D-4A29-B2F3-A56CED6142B3}" type="presOf" srcId="{588F9E15-1A89-44F7-8B95-FDAC0F5AFE8B}" destId="{B25F52DB-F579-4F4F-90F9-3BF6E9620AE7}" srcOrd="0" destOrd="0" presId="urn:microsoft.com/office/officeart/2005/8/layout/pyramid1"/>
    <dgm:cxn modelId="{34284A51-8F3A-4D44-9A9D-E025ABFA783C}" type="presOf" srcId="{BA8C25EA-9161-4062-A752-4670AE437685}" destId="{86056DB3-A1DF-48A7-91D0-0316C9925D12}" srcOrd="1" destOrd="0" presId="urn:microsoft.com/office/officeart/2005/8/layout/pyramid1"/>
    <dgm:cxn modelId="{78480260-1F7A-4585-B6D3-C8E07E1BCE4C}" type="presOf" srcId="{2631C2D7-B020-42D6-800B-861020C68D51}" destId="{53E671AC-F892-438B-8F58-35826807C071}"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321A8D5B-C01D-4CE8-9CF1-761CF0AF03D7}" type="presOf" srcId="{51C7D3D7-4925-45D8-B8D3-0C150FD69673}" destId="{40E99C02-7E9B-4411-AF99-8071644BD6DE}"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59B51DD8-B9DC-438D-BC72-63802E72AC4D}" srcId="{C4D11AF6-BEEF-47D2-B0BF-7BF8350CA01D}" destId="{2631C2D7-B020-42D6-800B-861020C68D51}" srcOrd="0" destOrd="0" parTransId="{E1569C03-6FA9-4B0C-8DEC-B5C3D7B97971}" sibTransId="{46D3FDD6-CB43-45BE-83BA-6A1929E19374}"/>
    <dgm:cxn modelId="{8540A66B-79F4-4EDE-82B9-DF9869365F4B}" type="presOf" srcId="{BC796A79-57EA-4267-8E01-45A11E22516F}" destId="{298E174E-D034-487C-9082-521BD38671F9}" srcOrd="1" destOrd="0" presId="urn:microsoft.com/office/officeart/2005/8/layout/pyramid1"/>
    <dgm:cxn modelId="{4F16E7BA-C2A2-4CA2-AE1C-3F2AD913E2FC}" type="presParOf" srcId="{4F5D02CF-3CF5-44A2-A563-DCD65D4D3E67}" destId="{6FA1F2A3-1448-4063-813E-1D65F58FE4AE}" srcOrd="0" destOrd="0" presId="urn:microsoft.com/office/officeart/2005/8/layout/pyramid1"/>
    <dgm:cxn modelId="{F137882A-64FA-491E-AC9A-3DAECEF69730}" type="presParOf" srcId="{6FA1F2A3-1448-4063-813E-1D65F58FE4AE}" destId="{53E671AC-F892-438B-8F58-35826807C071}" srcOrd="0" destOrd="0" presId="urn:microsoft.com/office/officeart/2005/8/layout/pyramid1"/>
    <dgm:cxn modelId="{462BEF9E-2E5F-4449-9CCD-CD7FE9F33DDA}" type="presParOf" srcId="{6FA1F2A3-1448-4063-813E-1D65F58FE4AE}" destId="{80A5B6DF-C006-4EEB-B968-076524FAB5F7}" srcOrd="1" destOrd="0" presId="urn:microsoft.com/office/officeart/2005/8/layout/pyramid1"/>
    <dgm:cxn modelId="{1B7D4DE7-5490-48DF-8D8B-ADB5A503687E}" type="presParOf" srcId="{4F5D02CF-3CF5-44A2-A563-DCD65D4D3E67}" destId="{839986D2-77AD-4817-9E39-DF9EE42A5216}" srcOrd="1" destOrd="0" presId="urn:microsoft.com/office/officeart/2005/8/layout/pyramid1"/>
    <dgm:cxn modelId="{5434AD60-34FE-46B1-A506-50068158E403}" type="presParOf" srcId="{839986D2-77AD-4817-9E39-DF9EE42A5216}" destId="{A5C77D20-06E2-4C79-895B-0F92E591D5B9}" srcOrd="0" destOrd="0" presId="urn:microsoft.com/office/officeart/2005/8/layout/pyramid1"/>
    <dgm:cxn modelId="{93124DF9-D4AC-4C06-BE71-B61767CE83FC}" type="presParOf" srcId="{839986D2-77AD-4817-9E39-DF9EE42A5216}" destId="{40E99C02-7E9B-4411-AF99-8071644BD6DE}" srcOrd="1" destOrd="0" presId="urn:microsoft.com/office/officeart/2005/8/layout/pyramid1"/>
    <dgm:cxn modelId="{7C564BE2-6070-4568-856B-D8DA1881EA3E}" type="presParOf" srcId="{4F5D02CF-3CF5-44A2-A563-DCD65D4D3E67}" destId="{41DAD879-BD0A-46A2-B12B-B2090BDC3BB5}" srcOrd="2" destOrd="0" presId="urn:microsoft.com/office/officeart/2005/8/layout/pyramid1"/>
    <dgm:cxn modelId="{9110AD1C-2DFC-4F89-BF45-7EC351EAA5A4}" type="presParOf" srcId="{41DAD879-BD0A-46A2-B12B-B2090BDC3BB5}" destId="{2560D2E1-7919-4A46-A18B-72F6A4D80F8E}" srcOrd="0" destOrd="0" presId="urn:microsoft.com/office/officeart/2005/8/layout/pyramid1"/>
    <dgm:cxn modelId="{A747DD92-1ECB-4ABE-8863-A906FB9D3093}" type="presParOf" srcId="{41DAD879-BD0A-46A2-B12B-B2090BDC3BB5}" destId="{60A0C1E8-05F0-445E-956B-765A20CD26F8}" srcOrd="1" destOrd="0" presId="urn:microsoft.com/office/officeart/2005/8/layout/pyramid1"/>
    <dgm:cxn modelId="{8060FF8B-6EC3-4892-A7CB-124978A04AB1}" type="presParOf" srcId="{4F5D02CF-3CF5-44A2-A563-DCD65D4D3E67}" destId="{BBEF2619-5DA4-4D0E-AC77-B64B6A259B0B}" srcOrd="3" destOrd="0" presId="urn:microsoft.com/office/officeart/2005/8/layout/pyramid1"/>
    <dgm:cxn modelId="{5CA7A76A-C8BB-40B5-A2CF-C205DBDA1B1B}" type="presParOf" srcId="{BBEF2619-5DA4-4D0E-AC77-B64B6A259B0B}" destId="{42B8477F-4EB6-414D-9E3D-9104E7D0550E}" srcOrd="0" destOrd="0" presId="urn:microsoft.com/office/officeart/2005/8/layout/pyramid1"/>
    <dgm:cxn modelId="{11C8702C-561E-49CD-82FE-299FBF5896EB}" type="presParOf" srcId="{BBEF2619-5DA4-4D0E-AC77-B64B6A259B0B}" destId="{298E174E-D034-487C-9082-521BD38671F9}" srcOrd="1" destOrd="0" presId="urn:microsoft.com/office/officeart/2005/8/layout/pyramid1"/>
    <dgm:cxn modelId="{44C5EDB1-CDAB-441E-86F4-45CA437B785F}" type="presParOf" srcId="{4F5D02CF-3CF5-44A2-A563-DCD65D4D3E67}" destId="{FC8AC785-D7A9-4F12-A1C2-BDA1EC7F058B}" srcOrd="4" destOrd="0" presId="urn:microsoft.com/office/officeart/2005/8/layout/pyramid1"/>
    <dgm:cxn modelId="{9287CD93-EC1C-4231-B3D0-0E1D31D8965D}" type="presParOf" srcId="{FC8AC785-D7A9-4F12-A1C2-BDA1EC7F058B}" destId="{B25F52DB-F579-4F4F-90F9-3BF6E9620AE7}" srcOrd="0" destOrd="0" presId="urn:microsoft.com/office/officeart/2005/8/layout/pyramid1"/>
    <dgm:cxn modelId="{3970451B-43C0-4EED-A43F-1C68DABCDB57}" type="presParOf" srcId="{FC8AC785-D7A9-4F12-A1C2-BDA1EC7F058B}" destId="{9698CFA1-1BF2-4E28-A3C6-5E5EE405BDFD}" srcOrd="1" destOrd="0" presId="urn:microsoft.com/office/officeart/2005/8/layout/pyramid1"/>
    <dgm:cxn modelId="{08A9835B-33F4-48F6-86FB-9FE28552C1FD}" type="presParOf" srcId="{4F5D02CF-3CF5-44A2-A563-DCD65D4D3E67}" destId="{72790EC6-AF40-495D-BBAD-C605356E4EB9}" srcOrd="5" destOrd="0" presId="urn:microsoft.com/office/officeart/2005/8/layout/pyramid1"/>
    <dgm:cxn modelId="{3D1082BE-6CCF-4AD8-B6EB-81297E1C92A7}" type="presParOf" srcId="{72790EC6-AF40-495D-BBAD-C605356E4EB9}" destId="{4705D800-ADFC-46E6-96E2-49CE6FC25680}" srcOrd="0" destOrd="0" presId="urn:microsoft.com/office/officeart/2005/8/layout/pyramid1"/>
    <dgm:cxn modelId="{9D0D8A8A-0DD1-4181-A2D1-DA94CA4F92B0}" type="presParOf" srcId="{72790EC6-AF40-495D-BBAD-C605356E4EB9}" destId="{86056DB3-A1DF-48A7-91D0-0316C9925D12}"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0B650986-83C1-4267-B6A8-CE48B3A762BC}" srcId="{C4D11AF6-BEEF-47D2-B0BF-7BF8350CA01D}" destId="{BC796A79-57EA-4267-8E01-45A11E22516F}" srcOrd="3" destOrd="0" parTransId="{7171306B-1816-482F-A95D-8E87B752DA87}" sibTransId="{2721F56D-A9DC-4A58-88C1-8F261655E6DE}"/>
    <dgm:cxn modelId="{5C7F0AA6-385A-47E4-9651-F47D5DB10B8E}" type="presOf" srcId="{BC796A79-57EA-4267-8E01-45A11E22516F}" destId="{298E174E-D034-487C-9082-521BD38671F9}" srcOrd="1" destOrd="0" presId="urn:microsoft.com/office/officeart/2005/8/layout/pyramid1"/>
    <dgm:cxn modelId="{E15338C1-DC1E-4A91-9167-20D9A23B402C}" type="presOf" srcId="{51C7D3D7-4925-45D8-B8D3-0C150FD69673}" destId="{40E99C02-7E9B-4411-AF99-8071644BD6DE}" srcOrd="1" destOrd="0" presId="urn:microsoft.com/office/officeart/2005/8/layout/pyramid1"/>
    <dgm:cxn modelId="{6B900139-2791-4FDE-9AB6-0C3C6385C8DB}" type="presOf" srcId="{027A9672-A6F8-43C1-BDF9-0AF62E4310B5}" destId="{1F824B0A-1A2C-43E0-96E8-6240E23DC4B0}" srcOrd="0" destOrd="0" presId="urn:microsoft.com/office/officeart/2005/8/layout/pyramid1"/>
    <dgm:cxn modelId="{D5523274-A187-4DF6-BB0B-B3BE3FF33FD1}" type="presOf" srcId="{143ADFEE-E716-41FF-9A7E-C4C1C2BAA45E}" destId="{D4835712-5798-49AD-A507-A134366F40E2}" srcOrd="0" destOrd="0" presId="urn:microsoft.com/office/officeart/2005/8/layout/pyramid1"/>
    <dgm:cxn modelId="{F8182716-E53F-400A-B540-C4F888414207}" type="presOf" srcId="{2631C2D7-B020-42D6-800B-861020C68D51}" destId="{80A5B6DF-C006-4EEB-B968-076524FAB5F7}" srcOrd="1" destOrd="0" presId="urn:microsoft.com/office/officeart/2005/8/layout/pyramid1"/>
    <dgm:cxn modelId="{705087BB-3162-4F73-8D0D-10797D992ECD}" type="presOf" srcId="{BC796A79-57EA-4267-8E01-45A11E22516F}" destId="{42B8477F-4EB6-414D-9E3D-9104E7D0550E}"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E001303E-0D83-446E-9874-788E088DEA1D}" type="presOf" srcId="{588F9E15-1A89-44F7-8B95-FDAC0F5AFE8B}" destId="{B25F52DB-F579-4F4F-90F9-3BF6E9620AE7}" srcOrd="0" destOrd="0" presId="urn:microsoft.com/office/officeart/2005/8/layout/pyramid1"/>
    <dgm:cxn modelId="{88752D9D-1615-4F05-A24A-64761578A8E8}" type="presOf" srcId="{2631C2D7-B020-42D6-800B-861020C68D51}" destId="{53E671AC-F892-438B-8F58-35826807C071}"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CD607442-2514-40E2-8F3C-E62F7A627B1E}" type="presOf" srcId="{143ADFEE-E716-41FF-9A7E-C4C1C2BAA45E}" destId="{11CA3191-8005-40B5-89C9-FFEA85011F2B}"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ED5BF431-BF97-4FE8-8615-1E56CF7072FB}" type="presOf" srcId="{C4D11AF6-BEEF-47D2-B0BF-7BF8350CA01D}" destId="{4F5D02CF-3CF5-44A2-A563-DCD65D4D3E67}" srcOrd="0" destOrd="0" presId="urn:microsoft.com/office/officeart/2005/8/layout/pyramid1"/>
    <dgm:cxn modelId="{A58370D6-C95C-44D8-A8B1-7B2B06505B56}" type="presOf" srcId="{027A9672-A6F8-43C1-BDF9-0AF62E4310B5}" destId="{DB40E345-E200-451C-9DC2-AA74A437EDB3}" srcOrd="1" destOrd="0" presId="urn:microsoft.com/office/officeart/2005/8/layout/pyramid1"/>
    <dgm:cxn modelId="{7770B575-B275-49F8-820A-6A154BBA83C6}" type="presOf" srcId="{588F9E15-1A89-44F7-8B95-FDAC0F5AFE8B}" destId="{9698CFA1-1BF2-4E28-A3C6-5E5EE405BDFD}" srcOrd="1" destOrd="0" presId="urn:microsoft.com/office/officeart/2005/8/layout/pyramid1"/>
    <dgm:cxn modelId="{B0DBEBCE-9A16-4614-88DE-EBACD90AA032}" type="presOf" srcId="{51C7D3D7-4925-45D8-B8D3-0C150FD69673}" destId="{A5C77D20-06E2-4C79-895B-0F92E591D5B9}"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A4D610E7-545C-40DE-A9A3-EA834013388F}" srcId="{C4D11AF6-BEEF-47D2-B0BF-7BF8350CA01D}" destId="{51C7D3D7-4925-45D8-B8D3-0C150FD69673}" srcOrd="1" destOrd="0" parTransId="{5321564D-7A44-49A3-B929-8D33B10CCF9A}" sibTransId="{12A6DC1B-B9C0-44B2-A4C7-0CBEDB72FC49}"/>
    <dgm:cxn modelId="{89F6CD54-9200-4DC7-A34C-212539CBBE5C}" type="presParOf" srcId="{4F5D02CF-3CF5-44A2-A563-DCD65D4D3E67}" destId="{6FA1F2A3-1448-4063-813E-1D65F58FE4AE}" srcOrd="0" destOrd="0" presId="urn:microsoft.com/office/officeart/2005/8/layout/pyramid1"/>
    <dgm:cxn modelId="{989EA3B3-424D-4E48-97C0-F4353BB2C19C}" type="presParOf" srcId="{6FA1F2A3-1448-4063-813E-1D65F58FE4AE}" destId="{53E671AC-F892-438B-8F58-35826807C071}" srcOrd="0" destOrd="0" presId="urn:microsoft.com/office/officeart/2005/8/layout/pyramid1"/>
    <dgm:cxn modelId="{BCD75B51-A3BE-4B76-AAFC-B13509CDD2BD}" type="presParOf" srcId="{6FA1F2A3-1448-4063-813E-1D65F58FE4AE}" destId="{80A5B6DF-C006-4EEB-B968-076524FAB5F7}" srcOrd="1" destOrd="0" presId="urn:microsoft.com/office/officeart/2005/8/layout/pyramid1"/>
    <dgm:cxn modelId="{EAA3AB86-0870-45D6-92D9-FA2FE20FBBED}" type="presParOf" srcId="{4F5D02CF-3CF5-44A2-A563-DCD65D4D3E67}" destId="{839986D2-77AD-4817-9E39-DF9EE42A5216}" srcOrd="1" destOrd="0" presId="urn:microsoft.com/office/officeart/2005/8/layout/pyramid1"/>
    <dgm:cxn modelId="{C285AEBE-5FF6-4B88-8062-4A7883BE93FA}" type="presParOf" srcId="{839986D2-77AD-4817-9E39-DF9EE42A5216}" destId="{A5C77D20-06E2-4C79-895B-0F92E591D5B9}" srcOrd="0" destOrd="0" presId="urn:microsoft.com/office/officeart/2005/8/layout/pyramid1"/>
    <dgm:cxn modelId="{DDD11B24-6D2D-4FB9-9A6E-7595886C7F63}" type="presParOf" srcId="{839986D2-77AD-4817-9E39-DF9EE42A5216}" destId="{40E99C02-7E9B-4411-AF99-8071644BD6DE}" srcOrd="1" destOrd="0" presId="urn:microsoft.com/office/officeart/2005/8/layout/pyramid1"/>
    <dgm:cxn modelId="{C22DC2C6-34C5-4886-BAED-CB10FDBB021A}" type="presParOf" srcId="{4F5D02CF-3CF5-44A2-A563-DCD65D4D3E67}" destId="{8C88A5B5-9387-4CF0-A380-B0A2229EDFB5}" srcOrd="2" destOrd="0" presId="urn:microsoft.com/office/officeart/2005/8/layout/pyramid1"/>
    <dgm:cxn modelId="{82582279-F205-466B-86C8-3DDED0108856}" type="presParOf" srcId="{8C88A5B5-9387-4CF0-A380-B0A2229EDFB5}" destId="{1F824B0A-1A2C-43E0-96E8-6240E23DC4B0}" srcOrd="0" destOrd="0" presId="urn:microsoft.com/office/officeart/2005/8/layout/pyramid1"/>
    <dgm:cxn modelId="{FEF71733-F4FF-4A17-B405-829214016B1C}" type="presParOf" srcId="{8C88A5B5-9387-4CF0-A380-B0A2229EDFB5}" destId="{DB40E345-E200-451C-9DC2-AA74A437EDB3}" srcOrd="1" destOrd="0" presId="urn:microsoft.com/office/officeart/2005/8/layout/pyramid1"/>
    <dgm:cxn modelId="{F1DA1B3A-3AF3-4301-A665-EDACBBDFC499}" type="presParOf" srcId="{4F5D02CF-3CF5-44A2-A563-DCD65D4D3E67}" destId="{BBEF2619-5DA4-4D0E-AC77-B64B6A259B0B}" srcOrd="3" destOrd="0" presId="urn:microsoft.com/office/officeart/2005/8/layout/pyramid1"/>
    <dgm:cxn modelId="{A91C6B91-538C-476D-8E40-7D154F401048}" type="presParOf" srcId="{BBEF2619-5DA4-4D0E-AC77-B64B6A259B0B}" destId="{42B8477F-4EB6-414D-9E3D-9104E7D0550E}" srcOrd="0" destOrd="0" presId="urn:microsoft.com/office/officeart/2005/8/layout/pyramid1"/>
    <dgm:cxn modelId="{A2B89027-E1DE-446B-B55F-7359FFC79E9B}" type="presParOf" srcId="{BBEF2619-5DA4-4D0E-AC77-B64B6A259B0B}" destId="{298E174E-D034-487C-9082-521BD38671F9}" srcOrd="1" destOrd="0" presId="urn:microsoft.com/office/officeart/2005/8/layout/pyramid1"/>
    <dgm:cxn modelId="{E7F7BEB9-59DD-40B2-AAA0-7CA07F1C9C8D}" type="presParOf" srcId="{4F5D02CF-3CF5-44A2-A563-DCD65D4D3E67}" destId="{FC8AC785-D7A9-4F12-A1C2-BDA1EC7F058B}" srcOrd="4" destOrd="0" presId="urn:microsoft.com/office/officeart/2005/8/layout/pyramid1"/>
    <dgm:cxn modelId="{DF4ED019-52B5-45E8-B485-952FEEF145A3}" type="presParOf" srcId="{FC8AC785-D7A9-4F12-A1C2-BDA1EC7F058B}" destId="{B25F52DB-F579-4F4F-90F9-3BF6E9620AE7}" srcOrd="0" destOrd="0" presId="urn:microsoft.com/office/officeart/2005/8/layout/pyramid1"/>
    <dgm:cxn modelId="{575747AD-3668-4661-A684-CB13A416C598}" type="presParOf" srcId="{FC8AC785-D7A9-4F12-A1C2-BDA1EC7F058B}" destId="{9698CFA1-1BF2-4E28-A3C6-5E5EE405BDFD}" srcOrd="1" destOrd="0" presId="urn:microsoft.com/office/officeart/2005/8/layout/pyramid1"/>
    <dgm:cxn modelId="{FA200DAD-FFE0-4CA5-9FAB-417D20D583EC}" type="presParOf" srcId="{4F5D02CF-3CF5-44A2-A563-DCD65D4D3E67}" destId="{356244EE-E379-4A6C-A694-71365CC8528F}" srcOrd="5" destOrd="0" presId="urn:microsoft.com/office/officeart/2005/8/layout/pyramid1"/>
    <dgm:cxn modelId="{4EC3F50C-BF4E-4603-AEB5-91C05396CC1B}" type="presParOf" srcId="{356244EE-E379-4A6C-A694-71365CC8528F}" destId="{D4835712-5798-49AD-A507-A134366F40E2}" srcOrd="0" destOrd="0" presId="urn:microsoft.com/office/officeart/2005/8/layout/pyramid1"/>
    <dgm:cxn modelId="{E51DA989-653B-4FFA-B693-D3EDB838A25E}"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A4883DB7-823C-4178-B6DD-05A270F9A4F5}">
      <dgm:prSet/>
      <dgm:spPr/>
      <dgm:t>
        <a:bodyPr/>
        <a:lstStyle/>
        <a:p>
          <a:pPr rtl="1"/>
          <a:r>
            <a:rPr lang="fa-IR" dirty="0" smtClean="0">
              <a:cs typeface="B Nazanin" panose="00000400000000000000" pitchFamily="2" charset="-78"/>
            </a:rPr>
            <a:t>دروس تئوری (درجه 3) یا  لیسانس تربیت بدنی</a:t>
          </a:r>
          <a:endParaRPr lang="en-US" dirty="0">
            <a:cs typeface="B Nazanin" panose="00000400000000000000" pitchFamily="2" charset="-78"/>
          </a:endParaRPr>
        </a:p>
      </dgm:t>
    </dgm:pt>
    <dgm:pt modelId="{81B8EBF7-EC3E-489C-ADD4-42033E2D5054}" type="parTrans" cxnId="{52D7CC0E-9F33-4AB9-B36E-798BB89F1DCA}">
      <dgm:prSet/>
      <dgm:spPr/>
    </dgm:pt>
    <dgm:pt modelId="{C8BD8D6E-8424-4AC4-83C1-FEF72B370D7A}" type="sibTrans" cxnId="{52D7CC0E-9F33-4AB9-B36E-798BB89F1DCA}">
      <dgm:prSet/>
      <dgm:spPr/>
    </dgm:pt>
    <dgm:pt modelId="{467F6A1B-AF4E-4F5A-A825-0CF3A34FE789}">
      <dgm:prSet/>
      <dgm:spPr/>
      <dgm:t>
        <a:bodyPr/>
        <a:lstStyle/>
        <a:p>
          <a:pPr rtl="1"/>
          <a:r>
            <a:rPr lang="fa-IR" dirty="0" smtClean="0">
              <a:cs typeface="B Nazanin" panose="00000400000000000000" pitchFamily="2" charset="-78"/>
            </a:rPr>
            <a:t> مدرک تحصیلی افراد می بایست لیسانس تربیت بدنی پیوسته یا کارشناسی ناپیوسته تربیت بدنی باشد</a:t>
          </a:r>
          <a:endParaRPr lang="en-US" dirty="0">
            <a:cs typeface="B Nazanin" panose="00000400000000000000" pitchFamily="2" charset="-78"/>
          </a:endParaRPr>
        </a:p>
      </dgm:t>
    </dgm:pt>
    <dgm:pt modelId="{A0C3B393-B130-4D91-8CF9-6AF1CB3FCBA1}" type="parTrans" cxnId="{244C1706-40AB-4374-86EF-E327CAB8E9F0}">
      <dgm:prSet/>
      <dgm:spPr/>
      <dgm:t>
        <a:bodyPr/>
        <a:lstStyle/>
        <a:p>
          <a:endParaRPr lang="en-US"/>
        </a:p>
      </dgm:t>
    </dgm:pt>
    <dgm:pt modelId="{A4A6ED48-43C5-4E2C-9109-9067A79B4E5A}" type="sibTrans" cxnId="{244C1706-40AB-4374-86EF-E327CAB8E9F0}">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EBB08316-FA3F-4C3C-9408-0F2ED9BBC4CF}" type="presOf" srcId="{588F9E15-1A89-44F7-8B95-FDAC0F5AFE8B}" destId="{B25F52DB-F579-4F4F-90F9-3BF6E9620AE7}" srcOrd="0" destOrd="0" presId="urn:microsoft.com/office/officeart/2005/8/layout/pyramid1"/>
    <dgm:cxn modelId="{6FB1A04A-015F-41F1-B2BA-E21D8B48697C}" type="presOf" srcId="{467F6A1B-AF4E-4F5A-A825-0CF3A34FE789}" destId="{9261FFC9-A05B-4A00-8072-EAD0BD165664}" srcOrd="0" destOrd="1" presId="urn:microsoft.com/office/officeart/2005/8/layout/pyramid1"/>
    <dgm:cxn modelId="{A6310EDB-9768-434E-82B5-5833FEB0CA7A}" type="presOf" srcId="{DA087C53-32AE-47ED-B2D3-E4BE3C5533BE}" destId="{60A0C1E8-05F0-445E-956B-765A20CD26F8}" srcOrd="1" destOrd="0" presId="urn:microsoft.com/office/officeart/2005/8/layout/pyramid1"/>
    <dgm:cxn modelId="{1E3B8160-8316-4DB1-82CA-74718F2D4758}" type="presOf" srcId="{467F6A1B-AF4E-4F5A-A825-0CF3A34FE789}" destId="{EB8EA5E0-A2ED-471C-AC1D-BF22FA1B1CBC}" srcOrd="1" destOrd="1" presId="urn:microsoft.com/office/officeart/2005/8/layout/pyramid1"/>
    <dgm:cxn modelId="{5E711281-6BA1-4523-938F-1F1764AD1115}" type="presOf" srcId="{A4883DB7-823C-4178-B6DD-05A270F9A4F5}" destId="{9261FFC9-A05B-4A00-8072-EAD0BD165664}" srcOrd="0" destOrd="0" presId="urn:microsoft.com/office/officeart/2005/8/layout/pyramid1"/>
    <dgm:cxn modelId="{744B55A6-6C20-470D-978B-480AFE8DBE36}" type="presOf" srcId="{2631C2D7-B020-42D6-800B-861020C68D51}" destId="{80A5B6DF-C006-4EEB-B968-076524FAB5F7}" srcOrd="1" destOrd="0" presId="urn:microsoft.com/office/officeart/2005/8/layout/pyramid1"/>
    <dgm:cxn modelId="{465924A0-4688-43F6-940E-5703B7FDBCB5}" type="presOf" srcId="{2631C2D7-B020-42D6-800B-861020C68D51}" destId="{53E671AC-F892-438B-8F58-35826807C071}" srcOrd="0" destOrd="0" presId="urn:microsoft.com/office/officeart/2005/8/layout/pyramid1"/>
    <dgm:cxn modelId="{7FBA9D55-4C01-4A9A-85BF-04FF5CF26393}" type="presOf" srcId="{588F9E15-1A89-44F7-8B95-FDAC0F5AFE8B}" destId="{9698CFA1-1BF2-4E28-A3C6-5E5EE405BDFD}" srcOrd="1" destOrd="0" presId="urn:microsoft.com/office/officeart/2005/8/layout/pyramid1"/>
    <dgm:cxn modelId="{F5CDBA43-B1DB-4C9A-8D6E-320F03D90E01}" type="presOf" srcId="{A4883DB7-823C-4178-B6DD-05A270F9A4F5}" destId="{EB8EA5E0-A2ED-471C-AC1D-BF22FA1B1CBC}" srcOrd="1" destOrd="0" presId="urn:microsoft.com/office/officeart/2005/8/layout/pyramid1"/>
    <dgm:cxn modelId="{D039144B-9929-4252-BF38-475167A4C1D1}" type="presOf" srcId="{BA8C25EA-9161-4062-A752-4670AE437685}" destId="{86056DB3-A1DF-48A7-91D0-0316C9925D12}" srcOrd="1" destOrd="0" presId="urn:microsoft.com/office/officeart/2005/8/layout/pyramid1"/>
    <dgm:cxn modelId="{244C1706-40AB-4374-86EF-E327CAB8E9F0}" srcId="{BA8C25EA-9161-4062-A752-4670AE437685}" destId="{467F6A1B-AF4E-4F5A-A825-0CF3A34FE789}" srcOrd="1" destOrd="0" parTransId="{A0C3B393-B130-4D91-8CF9-6AF1CB3FCBA1}" sibTransId="{A4A6ED48-43C5-4E2C-9109-9067A79B4E5A}"/>
    <dgm:cxn modelId="{7C79E6AB-4858-4272-89B1-816B5FEEC3E7}" srcId="{C4D11AF6-BEEF-47D2-B0BF-7BF8350CA01D}" destId="{DA087C53-32AE-47ED-B2D3-E4BE3C5533BE}" srcOrd="2" destOrd="0" parTransId="{782DE4A8-1273-4586-AE36-3CDC623A02F3}" sibTransId="{57E94A26-90E0-420B-A994-3839A9096C6A}"/>
    <dgm:cxn modelId="{2E918E09-9B4B-4541-A9E1-ED17ECA61AC1}" type="presOf" srcId="{BC796A79-57EA-4267-8E01-45A11E22516F}" destId="{298E174E-D034-487C-9082-521BD38671F9}" srcOrd="1" destOrd="0" presId="urn:microsoft.com/office/officeart/2005/8/layout/pyramid1"/>
    <dgm:cxn modelId="{52D7CC0E-9F33-4AB9-B36E-798BB89F1DCA}" srcId="{BA8C25EA-9161-4062-A752-4670AE437685}" destId="{A4883DB7-823C-4178-B6DD-05A270F9A4F5}" srcOrd="0" destOrd="0" parTransId="{81B8EBF7-EC3E-489C-ADD4-42033E2D5054}" sibTransId="{C8BD8D6E-8424-4AC4-83C1-FEF72B370D7A}"/>
    <dgm:cxn modelId="{ECB63023-DA26-45A8-B878-BF9F6C11D1A6}" type="presOf" srcId="{BC796A79-57EA-4267-8E01-45A11E22516F}" destId="{42B8477F-4EB6-414D-9E3D-9104E7D0550E}" srcOrd="0" destOrd="0" presId="urn:microsoft.com/office/officeart/2005/8/layout/pyramid1"/>
    <dgm:cxn modelId="{1E2C54DA-8B86-40B5-A8F3-ABE8E536C895}" type="presOf" srcId="{51C7D3D7-4925-45D8-B8D3-0C150FD69673}" destId="{A5C77D20-06E2-4C79-895B-0F92E591D5B9}"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03EF3973-F46D-4D11-BD66-5DB5CEAA976D}" type="presOf" srcId="{51C7D3D7-4925-45D8-B8D3-0C150FD69673}" destId="{40E99C02-7E9B-4411-AF99-8071644BD6DE}"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FB663B4D-8A33-4204-9699-2952E03BA74F}" type="presOf" srcId="{C4D11AF6-BEEF-47D2-B0BF-7BF8350CA01D}" destId="{4F5D02CF-3CF5-44A2-A563-DCD65D4D3E67}" srcOrd="0" destOrd="0" presId="urn:microsoft.com/office/officeart/2005/8/layout/pyramid1"/>
    <dgm:cxn modelId="{777DEBB8-3D8B-42DE-9FB9-6D5537EA9657}" type="presOf" srcId="{DA087C53-32AE-47ED-B2D3-E4BE3C5533BE}" destId="{2560D2E1-7919-4A46-A18B-72F6A4D80F8E}" srcOrd="0" destOrd="0" presId="urn:microsoft.com/office/officeart/2005/8/layout/pyramid1"/>
    <dgm:cxn modelId="{0C324D5A-69C0-4815-A1DA-48F5B1802C6C}" type="presOf" srcId="{BA8C25EA-9161-4062-A752-4670AE437685}" destId="{4705D800-ADFC-46E6-96E2-49CE6FC25680}" srcOrd="0"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E9F9E181-C4F9-4E5A-9015-C2B2D1943C8D}" type="presParOf" srcId="{4F5D02CF-3CF5-44A2-A563-DCD65D4D3E67}" destId="{6FA1F2A3-1448-4063-813E-1D65F58FE4AE}" srcOrd="0" destOrd="0" presId="urn:microsoft.com/office/officeart/2005/8/layout/pyramid1"/>
    <dgm:cxn modelId="{B6D640F5-A5DF-4572-B060-36861739E378}" type="presParOf" srcId="{6FA1F2A3-1448-4063-813E-1D65F58FE4AE}" destId="{53E671AC-F892-438B-8F58-35826807C071}" srcOrd="0" destOrd="0" presId="urn:microsoft.com/office/officeart/2005/8/layout/pyramid1"/>
    <dgm:cxn modelId="{B87BDB3F-0BFE-4373-A839-699CA3880253}" type="presParOf" srcId="{6FA1F2A3-1448-4063-813E-1D65F58FE4AE}" destId="{80A5B6DF-C006-4EEB-B968-076524FAB5F7}" srcOrd="1" destOrd="0" presId="urn:microsoft.com/office/officeart/2005/8/layout/pyramid1"/>
    <dgm:cxn modelId="{3C6D4475-F0BC-4C11-A51C-96F0CC25D1D9}" type="presParOf" srcId="{4F5D02CF-3CF5-44A2-A563-DCD65D4D3E67}" destId="{839986D2-77AD-4817-9E39-DF9EE42A5216}" srcOrd="1" destOrd="0" presId="urn:microsoft.com/office/officeart/2005/8/layout/pyramid1"/>
    <dgm:cxn modelId="{AB8690DC-9856-4A7C-8D43-80E2EF1440AD}" type="presParOf" srcId="{839986D2-77AD-4817-9E39-DF9EE42A5216}" destId="{A5C77D20-06E2-4C79-895B-0F92E591D5B9}" srcOrd="0" destOrd="0" presId="urn:microsoft.com/office/officeart/2005/8/layout/pyramid1"/>
    <dgm:cxn modelId="{1833C249-A9AF-401E-94CE-1225FBF597B2}" type="presParOf" srcId="{839986D2-77AD-4817-9E39-DF9EE42A5216}" destId="{40E99C02-7E9B-4411-AF99-8071644BD6DE}" srcOrd="1" destOrd="0" presId="urn:microsoft.com/office/officeart/2005/8/layout/pyramid1"/>
    <dgm:cxn modelId="{79B3D719-C7B0-4E6A-BD0E-2A2073E30B40}" type="presParOf" srcId="{4F5D02CF-3CF5-44A2-A563-DCD65D4D3E67}" destId="{41DAD879-BD0A-46A2-B12B-B2090BDC3BB5}" srcOrd="2" destOrd="0" presId="urn:microsoft.com/office/officeart/2005/8/layout/pyramid1"/>
    <dgm:cxn modelId="{07E6136B-525F-4613-BC15-FCE1677C7E0F}" type="presParOf" srcId="{41DAD879-BD0A-46A2-B12B-B2090BDC3BB5}" destId="{2560D2E1-7919-4A46-A18B-72F6A4D80F8E}" srcOrd="0" destOrd="0" presId="urn:microsoft.com/office/officeart/2005/8/layout/pyramid1"/>
    <dgm:cxn modelId="{36B83D18-D7E1-44A2-BBB7-A0D45B8BE891}" type="presParOf" srcId="{41DAD879-BD0A-46A2-B12B-B2090BDC3BB5}" destId="{60A0C1E8-05F0-445E-956B-765A20CD26F8}" srcOrd="1" destOrd="0" presId="urn:microsoft.com/office/officeart/2005/8/layout/pyramid1"/>
    <dgm:cxn modelId="{939448E6-E7BB-4F2E-B955-6920011857CE}" type="presParOf" srcId="{4F5D02CF-3CF5-44A2-A563-DCD65D4D3E67}" destId="{BBEF2619-5DA4-4D0E-AC77-B64B6A259B0B}" srcOrd="3" destOrd="0" presId="urn:microsoft.com/office/officeart/2005/8/layout/pyramid1"/>
    <dgm:cxn modelId="{B4551DEA-72BB-4C4C-B44A-79B227299AFA}" type="presParOf" srcId="{BBEF2619-5DA4-4D0E-AC77-B64B6A259B0B}" destId="{42B8477F-4EB6-414D-9E3D-9104E7D0550E}" srcOrd="0" destOrd="0" presId="urn:microsoft.com/office/officeart/2005/8/layout/pyramid1"/>
    <dgm:cxn modelId="{15F898B3-1930-48EA-9FA2-79CBA085E62B}" type="presParOf" srcId="{BBEF2619-5DA4-4D0E-AC77-B64B6A259B0B}" destId="{298E174E-D034-487C-9082-521BD38671F9}" srcOrd="1" destOrd="0" presId="urn:microsoft.com/office/officeart/2005/8/layout/pyramid1"/>
    <dgm:cxn modelId="{62384B15-2CD3-4DD0-B89C-0243631A1BE6}" type="presParOf" srcId="{4F5D02CF-3CF5-44A2-A563-DCD65D4D3E67}" destId="{FC8AC785-D7A9-4F12-A1C2-BDA1EC7F058B}" srcOrd="4" destOrd="0" presId="urn:microsoft.com/office/officeart/2005/8/layout/pyramid1"/>
    <dgm:cxn modelId="{A8BBFB2C-A4A4-4D6A-9C6B-00119068A558}" type="presParOf" srcId="{FC8AC785-D7A9-4F12-A1C2-BDA1EC7F058B}" destId="{B25F52DB-F579-4F4F-90F9-3BF6E9620AE7}" srcOrd="0" destOrd="0" presId="urn:microsoft.com/office/officeart/2005/8/layout/pyramid1"/>
    <dgm:cxn modelId="{7275C017-2A5C-47AC-B371-5A227DE3ECFA}" type="presParOf" srcId="{FC8AC785-D7A9-4F12-A1C2-BDA1EC7F058B}" destId="{9698CFA1-1BF2-4E28-A3C6-5E5EE405BDFD}" srcOrd="1" destOrd="0" presId="urn:microsoft.com/office/officeart/2005/8/layout/pyramid1"/>
    <dgm:cxn modelId="{B74A9CBD-2E3F-4E24-A43B-D38054BC9B90}" type="presParOf" srcId="{4F5D02CF-3CF5-44A2-A563-DCD65D4D3E67}" destId="{72790EC6-AF40-495D-BBAD-C605356E4EB9}" srcOrd="5" destOrd="0" presId="urn:microsoft.com/office/officeart/2005/8/layout/pyramid1"/>
    <dgm:cxn modelId="{3223F98A-3048-4A44-8A1D-00CD4151A81F}" type="presParOf" srcId="{72790EC6-AF40-495D-BBAD-C605356E4EB9}" destId="{9261FFC9-A05B-4A00-8072-EAD0BD165664}" srcOrd="0" destOrd="0" presId="urn:microsoft.com/office/officeart/2005/8/layout/pyramid1"/>
    <dgm:cxn modelId="{53F6862A-DFE0-4FC1-A8FC-63EE9C23D880}" type="presParOf" srcId="{72790EC6-AF40-495D-BBAD-C605356E4EB9}" destId="{EB8EA5E0-A2ED-471C-AC1D-BF22FA1B1CBC}" srcOrd="1" destOrd="0" presId="urn:microsoft.com/office/officeart/2005/8/layout/pyramid1"/>
    <dgm:cxn modelId="{51D6002C-2C2D-45FA-8BFC-273553A6B63C}" type="presParOf" srcId="{72790EC6-AF40-495D-BBAD-C605356E4EB9}" destId="{4705D800-ADFC-46E6-96E2-49CE6FC25680}" srcOrd="2" destOrd="0" presId="urn:microsoft.com/office/officeart/2005/8/layout/pyramid1"/>
    <dgm:cxn modelId="{98B3F30E-341D-47BC-96C5-D782D30A593B}"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chemeClr val="bg1"/>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C9CC9263-ADB0-41D5-AF6B-95EFAE635272}" type="presOf" srcId="{BC796A79-57EA-4267-8E01-45A11E22516F}" destId="{298E174E-D034-487C-9082-521BD38671F9}" srcOrd="1" destOrd="0" presId="urn:microsoft.com/office/officeart/2005/8/layout/pyramid1"/>
    <dgm:cxn modelId="{AB2CFA94-DEFE-4D16-AC43-D8CAF0F2B47C}" type="presOf" srcId="{2631C2D7-B020-42D6-800B-861020C68D51}" destId="{80A5B6DF-C006-4EEB-B968-076524FAB5F7}" srcOrd="1" destOrd="0" presId="urn:microsoft.com/office/officeart/2005/8/layout/pyramid1"/>
    <dgm:cxn modelId="{6B9F0D50-3E7A-4343-885F-4F4F78B4A02D}" type="presOf" srcId="{51C7D3D7-4925-45D8-B8D3-0C150FD69673}" destId="{40E99C02-7E9B-4411-AF99-8071644BD6DE}" srcOrd="1" destOrd="0" presId="urn:microsoft.com/office/officeart/2005/8/layout/pyramid1"/>
    <dgm:cxn modelId="{43AAAA7B-33EB-408E-91A2-AC7ADAD1457F}" type="presOf" srcId="{51C7D3D7-4925-45D8-B8D3-0C150FD69673}" destId="{A5C77D20-06E2-4C79-895B-0F92E591D5B9}" srcOrd="0" destOrd="0" presId="urn:microsoft.com/office/officeart/2005/8/layout/pyramid1"/>
    <dgm:cxn modelId="{60B03F4E-3D85-4D51-8B48-70DD5B38DD44}" type="presOf" srcId="{588F9E15-1A89-44F7-8B95-FDAC0F5AFE8B}" destId="{B25F52DB-F579-4F4F-90F9-3BF6E9620AE7}" srcOrd="0" destOrd="0" presId="urn:microsoft.com/office/officeart/2005/8/layout/pyramid1"/>
    <dgm:cxn modelId="{A91AF4A4-D1CD-4502-924A-B3C06C0879A2}" type="presOf" srcId="{2631C2D7-B020-42D6-800B-861020C68D51}" destId="{53E671AC-F892-438B-8F58-35826807C071}" srcOrd="0" destOrd="0" presId="urn:microsoft.com/office/officeart/2005/8/layout/pyramid1"/>
    <dgm:cxn modelId="{7C5841BB-5424-4F3A-9278-5C661D2C597D}" type="presOf" srcId="{C4D11AF6-BEEF-47D2-B0BF-7BF8350CA01D}" destId="{4F5D02CF-3CF5-44A2-A563-DCD65D4D3E67}"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C0B3B70C-41A1-49DC-93AF-FA37B409D7C7}" type="presOf" srcId="{143ADFEE-E716-41FF-9A7E-C4C1C2BAA45E}" destId="{11CA3191-8005-40B5-89C9-FFEA85011F2B}" srcOrd="1" destOrd="0" presId="urn:microsoft.com/office/officeart/2005/8/layout/pyramid1"/>
    <dgm:cxn modelId="{799FFF0D-FA0F-408B-9C98-2AC2943961A0}" type="presOf" srcId="{BC796A79-57EA-4267-8E01-45A11E22516F}" destId="{42B8477F-4EB6-414D-9E3D-9104E7D0550E}" srcOrd="0" destOrd="0" presId="urn:microsoft.com/office/officeart/2005/8/layout/pyramid1"/>
    <dgm:cxn modelId="{37A68778-2DFE-48EA-860E-B2383CE0E5A9}" type="presOf" srcId="{588F9E15-1A89-44F7-8B95-FDAC0F5AFE8B}" destId="{9698CFA1-1BF2-4E28-A3C6-5E5EE405BDFD}" srcOrd="1" destOrd="0" presId="urn:microsoft.com/office/officeart/2005/8/layout/pyramid1"/>
    <dgm:cxn modelId="{63D8CEC7-BEE0-4F6B-8750-E3B251FF9206}" type="presOf" srcId="{027A9672-A6F8-43C1-BDF9-0AF62E4310B5}" destId="{DB40E345-E200-451C-9DC2-AA74A437EDB3}" srcOrd="1" destOrd="0" presId="urn:microsoft.com/office/officeart/2005/8/layout/pyramid1"/>
    <dgm:cxn modelId="{94406605-A1CE-439F-B5BB-DD087A23B69C}" type="presOf" srcId="{027A9672-A6F8-43C1-BDF9-0AF62E4310B5}" destId="{1F824B0A-1A2C-43E0-96E8-6240E23DC4B0}"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687C7964-F74D-495B-A075-9AFD3CA1F27D}" type="presOf" srcId="{143ADFEE-E716-41FF-9A7E-C4C1C2BAA45E}" destId="{D4835712-5798-49AD-A507-A134366F40E2}" srcOrd="0" destOrd="0" presId="urn:microsoft.com/office/officeart/2005/8/layout/pyramid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B8D0DC4F-6EE1-434F-AC28-F1C48478408B}" type="presParOf" srcId="{4F5D02CF-3CF5-44A2-A563-DCD65D4D3E67}" destId="{6FA1F2A3-1448-4063-813E-1D65F58FE4AE}" srcOrd="0" destOrd="0" presId="urn:microsoft.com/office/officeart/2005/8/layout/pyramid1"/>
    <dgm:cxn modelId="{2C0F639D-7DB1-421F-A758-B7AA9A2FE827}" type="presParOf" srcId="{6FA1F2A3-1448-4063-813E-1D65F58FE4AE}" destId="{53E671AC-F892-438B-8F58-35826807C071}" srcOrd="0" destOrd="0" presId="urn:microsoft.com/office/officeart/2005/8/layout/pyramid1"/>
    <dgm:cxn modelId="{A83AEACE-CBB8-4E3D-8B41-3F74F573C37F}" type="presParOf" srcId="{6FA1F2A3-1448-4063-813E-1D65F58FE4AE}" destId="{80A5B6DF-C006-4EEB-B968-076524FAB5F7}" srcOrd="1" destOrd="0" presId="urn:microsoft.com/office/officeart/2005/8/layout/pyramid1"/>
    <dgm:cxn modelId="{3A92632F-8AA6-4B1C-8138-4DBA93C10C8E}" type="presParOf" srcId="{4F5D02CF-3CF5-44A2-A563-DCD65D4D3E67}" destId="{839986D2-77AD-4817-9E39-DF9EE42A5216}" srcOrd="1" destOrd="0" presId="urn:microsoft.com/office/officeart/2005/8/layout/pyramid1"/>
    <dgm:cxn modelId="{ECED3901-646E-42A2-A0F4-4110F26B5639}" type="presParOf" srcId="{839986D2-77AD-4817-9E39-DF9EE42A5216}" destId="{A5C77D20-06E2-4C79-895B-0F92E591D5B9}" srcOrd="0" destOrd="0" presId="urn:microsoft.com/office/officeart/2005/8/layout/pyramid1"/>
    <dgm:cxn modelId="{C3727FDD-0CFB-4621-A7F0-9FC0CF9329E8}" type="presParOf" srcId="{839986D2-77AD-4817-9E39-DF9EE42A5216}" destId="{40E99C02-7E9B-4411-AF99-8071644BD6DE}" srcOrd="1" destOrd="0" presId="urn:microsoft.com/office/officeart/2005/8/layout/pyramid1"/>
    <dgm:cxn modelId="{04048076-9213-4302-B627-D858BF4B96FD}" type="presParOf" srcId="{4F5D02CF-3CF5-44A2-A563-DCD65D4D3E67}" destId="{8C88A5B5-9387-4CF0-A380-B0A2229EDFB5}" srcOrd="2" destOrd="0" presId="urn:microsoft.com/office/officeart/2005/8/layout/pyramid1"/>
    <dgm:cxn modelId="{EE713D5A-1468-445D-9F47-A273B7BAFF39}" type="presParOf" srcId="{8C88A5B5-9387-4CF0-A380-B0A2229EDFB5}" destId="{1F824B0A-1A2C-43E0-96E8-6240E23DC4B0}" srcOrd="0" destOrd="0" presId="urn:microsoft.com/office/officeart/2005/8/layout/pyramid1"/>
    <dgm:cxn modelId="{0FADD7DD-319D-4325-A823-36BAB31F88EA}" type="presParOf" srcId="{8C88A5B5-9387-4CF0-A380-B0A2229EDFB5}" destId="{DB40E345-E200-451C-9DC2-AA74A437EDB3}" srcOrd="1" destOrd="0" presId="urn:microsoft.com/office/officeart/2005/8/layout/pyramid1"/>
    <dgm:cxn modelId="{54135878-E7C5-4104-8AE7-9D25EDAC005A}" type="presParOf" srcId="{4F5D02CF-3CF5-44A2-A563-DCD65D4D3E67}" destId="{BBEF2619-5DA4-4D0E-AC77-B64B6A259B0B}" srcOrd="3" destOrd="0" presId="urn:microsoft.com/office/officeart/2005/8/layout/pyramid1"/>
    <dgm:cxn modelId="{56B616C7-A201-4AEF-B0B2-C901FB574BC4}" type="presParOf" srcId="{BBEF2619-5DA4-4D0E-AC77-B64B6A259B0B}" destId="{42B8477F-4EB6-414D-9E3D-9104E7D0550E}" srcOrd="0" destOrd="0" presId="urn:microsoft.com/office/officeart/2005/8/layout/pyramid1"/>
    <dgm:cxn modelId="{4DBF8A08-45DC-4217-9536-4AE64F6934F7}" type="presParOf" srcId="{BBEF2619-5DA4-4D0E-AC77-B64B6A259B0B}" destId="{298E174E-D034-487C-9082-521BD38671F9}" srcOrd="1" destOrd="0" presId="urn:microsoft.com/office/officeart/2005/8/layout/pyramid1"/>
    <dgm:cxn modelId="{7E58EA9E-69E6-4B31-A506-88004A33DC30}" type="presParOf" srcId="{4F5D02CF-3CF5-44A2-A563-DCD65D4D3E67}" destId="{FC8AC785-D7A9-4F12-A1C2-BDA1EC7F058B}" srcOrd="4" destOrd="0" presId="urn:microsoft.com/office/officeart/2005/8/layout/pyramid1"/>
    <dgm:cxn modelId="{861826F2-2C5C-4A54-A261-8D1E4B85EB62}" type="presParOf" srcId="{FC8AC785-D7A9-4F12-A1C2-BDA1EC7F058B}" destId="{B25F52DB-F579-4F4F-90F9-3BF6E9620AE7}" srcOrd="0" destOrd="0" presId="urn:microsoft.com/office/officeart/2005/8/layout/pyramid1"/>
    <dgm:cxn modelId="{3CCB82E8-59D9-43F0-870E-3DDD7ACC3C65}" type="presParOf" srcId="{FC8AC785-D7A9-4F12-A1C2-BDA1EC7F058B}" destId="{9698CFA1-1BF2-4E28-A3C6-5E5EE405BDFD}" srcOrd="1" destOrd="0" presId="urn:microsoft.com/office/officeart/2005/8/layout/pyramid1"/>
    <dgm:cxn modelId="{1F150C31-5F98-4040-BCBC-A13B4D75DB59}" type="presParOf" srcId="{4F5D02CF-3CF5-44A2-A563-DCD65D4D3E67}" destId="{356244EE-E379-4A6C-A694-71365CC8528F}" srcOrd="5" destOrd="0" presId="urn:microsoft.com/office/officeart/2005/8/layout/pyramid1"/>
    <dgm:cxn modelId="{3D782598-D890-4B5A-8AF7-951CBB7F43F3}" type="presParOf" srcId="{356244EE-E379-4A6C-A694-71365CC8528F}" destId="{D4835712-5798-49AD-A507-A134366F40E2}" srcOrd="0" destOrd="0" presId="urn:microsoft.com/office/officeart/2005/8/layout/pyramid1"/>
    <dgm:cxn modelId="{F0DC203F-73E6-4255-8207-7AC67FC46139}"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t>
        <a:bodyPr/>
        <a:lstStyle/>
        <a:p>
          <a:endParaRPr lang="en-US"/>
        </a:p>
      </dgm:t>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مربیگری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مربیگری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BA8C25EA-9161-4062-A752-4670AE437685}">
      <dgm:prSet custT="1"/>
      <dgm:spPr>
        <a:solidFill>
          <a:srgbClr val="00B050"/>
        </a:solidFill>
      </dgm:spPr>
      <dgm:t>
        <a:bodyPr/>
        <a:lstStyle/>
        <a:p>
          <a:pPr rtl="1"/>
          <a:r>
            <a:rPr lang="fa-IR" sz="1400" b="1" dirty="0" smtClean="0">
              <a:cs typeface="B Nazanin" panose="00000400000000000000" pitchFamily="2" charset="-78"/>
            </a:rPr>
            <a:t>مربیگری درجه 3</a:t>
          </a:r>
          <a:endParaRPr lang="en-US" sz="1400" b="1" dirty="0">
            <a:cs typeface="B Nazanin" panose="00000400000000000000" pitchFamily="2" charset="-78"/>
          </a:endParaRPr>
        </a:p>
      </dgm:t>
    </dgm:pt>
    <dgm:pt modelId="{DF560316-0912-4934-BF9E-894C550134C9}" type="parTrans" cxnId="{59ABBBAD-790F-428A-8FAA-5B683A4AAF95}">
      <dgm:prSet/>
      <dgm:spPr/>
      <dgm:t>
        <a:bodyPr/>
        <a:lstStyle/>
        <a:p>
          <a:endParaRPr lang="en-US"/>
        </a:p>
      </dgm:t>
    </dgm:pt>
    <dgm:pt modelId="{3DB83EF8-869B-45AF-914A-A5CB94438D48}" type="sibTrans" cxnId="{59ABBBAD-790F-428A-8FAA-5B683A4AAF95}">
      <dgm:prSet/>
      <dgm:spPr/>
      <dgm:t>
        <a:bodyPr/>
        <a:lstStyle/>
        <a:p>
          <a:endParaRPr lang="en-US"/>
        </a:p>
      </dgm:t>
    </dgm:pt>
    <dgm:pt modelId="{DA087C53-32AE-47ED-B2D3-E4BE3C5533BE}">
      <dgm:prSet custT="1"/>
      <dgm:spPr>
        <a:solidFill>
          <a:schemeClr val="bg1"/>
        </a:solidFill>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782DE4A8-1273-4586-AE36-3CDC623A02F3}" type="parTrans" cxnId="{7C79E6AB-4858-4272-89B1-816B5FEEC3E7}">
      <dgm:prSet/>
      <dgm:spPr/>
      <dgm:t>
        <a:bodyPr/>
        <a:lstStyle/>
        <a:p>
          <a:endParaRPr lang="en-US"/>
        </a:p>
      </dgm:t>
    </dgm:pt>
    <dgm:pt modelId="{57E94A26-90E0-420B-A994-3839A9096C6A}" type="sibTrans" cxnId="{7C79E6AB-4858-4272-89B1-816B5FEEC3E7}">
      <dgm:prSet/>
      <dgm:spPr/>
      <dgm:t>
        <a:bodyPr/>
        <a:lstStyle/>
        <a:p>
          <a:endParaRPr lang="en-US"/>
        </a:p>
      </dgm:t>
    </dgm:pt>
    <dgm:pt modelId="{A4883DB7-823C-4178-B6DD-05A270F9A4F5}">
      <dgm:prSet/>
      <dgm:spPr/>
      <dgm:t>
        <a:bodyPr/>
        <a:lstStyle/>
        <a:p>
          <a:pPr rtl="1"/>
          <a:r>
            <a:rPr lang="fa-IR" dirty="0" smtClean="0">
              <a:cs typeface="B Nazanin" panose="00000400000000000000" pitchFamily="2" charset="-78"/>
            </a:rPr>
            <a:t>دروس تئوری (درجه 3) یا  لیسانس تربیت بدنی یا مدرک مربیگری یکی از رشته های ورزشی</a:t>
          </a:r>
          <a:endParaRPr lang="en-US" dirty="0">
            <a:cs typeface="B Nazanin" panose="00000400000000000000" pitchFamily="2" charset="-78"/>
          </a:endParaRPr>
        </a:p>
      </dgm:t>
    </dgm:pt>
    <dgm:pt modelId="{81B8EBF7-EC3E-489C-ADD4-42033E2D5054}" type="parTrans" cxnId="{52D7CC0E-9F33-4AB9-B36E-798BB89F1DCA}">
      <dgm:prSet/>
      <dgm:spPr/>
    </dgm:pt>
    <dgm:pt modelId="{C8BD8D6E-8424-4AC4-83C1-FEF72B370D7A}" type="sibTrans" cxnId="{52D7CC0E-9F33-4AB9-B36E-798BB89F1DCA}">
      <dgm:prSet/>
      <dgm:spPr/>
    </dgm:pt>
    <dgm:pt modelId="{4F5D02CF-3CF5-44A2-A563-DCD65D4D3E67}" type="pres">
      <dgm:prSet presAssocID="{C4D11AF6-BEEF-47D2-B0BF-7BF8350CA01D}" presName="Name0" presStyleCnt="0">
        <dgm:presLayoutVars>
          <dgm:dir/>
          <dgm:animLvl val="lvl"/>
          <dgm:resizeHandles val="exact"/>
        </dgm:presLayoutVars>
      </dgm:prSet>
      <dgm:spPr/>
      <dgm:t>
        <a:bodyPr/>
        <a:lstStyle/>
        <a:p>
          <a:endParaRPr lang="en-US"/>
        </a:p>
      </dgm:t>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41DAD879-BD0A-46A2-B12B-B2090BDC3BB5}" type="pres">
      <dgm:prSet presAssocID="{DA087C53-32AE-47ED-B2D3-E4BE3C5533BE}" presName="Name8" presStyleCnt="0"/>
      <dgm:spPr/>
    </dgm:pt>
    <dgm:pt modelId="{2560D2E1-7919-4A46-A18B-72F6A4D80F8E}" type="pres">
      <dgm:prSet presAssocID="{DA087C53-32AE-47ED-B2D3-E4BE3C5533BE}" presName="level" presStyleLbl="node1" presStyleIdx="2" presStyleCnt="6" custLinFactNeighborX="2" custLinFactNeighborY="-429">
        <dgm:presLayoutVars>
          <dgm:chMax val="1"/>
          <dgm:bulletEnabled val="1"/>
        </dgm:presLayoutVars>
      </dgm:prSet>
      <dgm:spPr/>
      <dgm:t>
        <a:bodyPr/>
        <a:lstStyle/>
        <a:p>
          <a:endParaRPr lang="en-US"/>
        </a:p>
      </dgm:t>
    </dgm:pt>
    <dgm:pt modelId="{60A0C1E8-05F0-445E-956B-765A20CD26F8}" type="pres">
      <dgm:prSet presAssocID="{DA087C53-32AE-47ED-B2D3-E4BE3C5533BE}"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72790EC6-AF40-495D-BBAD-C605356E4EB9}" type="pres">
      <dgm:prSet presAssocID="{BA8C25EA-9161-4062-A752-4670AE437685}" presName="Name8" presStyleCnt="0"/>
      <dgm:spPr/>
    </dgm:pt>
    <dgm:pt modelId="{9261FFC9-A05B-4A00-8072-EAD0BD165664}" type="pres">
      <dgm:prSet presAssocID="{BA8C25EA-9161-4062-A752-4670AE437685}" presName="acctBkgd" presStyleLbl="alignAcc1" presStyleIdx="0" presStyleCnt="1"/>
      <dgm:spPr/>
      <dgm:t>
        <a:bodyPr/>
        <a:lstStyle/>
        <a:p>
          <a:endParaRPr lang="en-US"/>
        </a:p>
      </dgm:t>
    </dgm:pt>
    <dgm:pt modelId="{EB8EA5E0-A2ED-471C-AC1D-BF22FA1B1CBC}" type="pres">
      <dgm:prSet presAssocID="{BA8C25EA-9161-4062-A752-4670AE437685}" presName="acctTx" presStyleLbl="alignAcc1" presStyleIdx="0" presStyleCnt="1">
        <dgm:presLayoutVars>
          <dgm:bulletEnabled val="1"/>
        </dgm:presLayoutVars>
      </dgm:prSet>
      <dgm:spPr/>
      <dgm:t>
        <a:bodyPr/>
        <a:lstStyle/>
        <a:p>
          <a:endParaRPr lang="en-US"/>
        </a:p>
      </dgm:t>
    </dgm:pt>
    <dgm:pt modelId="{4705D800-ADFC-46E6-96E2-49CE6FC25680}" type="pres">
      <dgm:prSet presAssocID="{BA8C25EA-9161-4062-A752-4670AE437685}" presName="level" presStyleLbl="node1" presStyleIdx="5" presStyleCnt="6">
        <dgm:presLayoutVars>
          <dgm:chMax val="1"/>
          <dgm:bulletEnabled val="1"/>
        </dgm:presLayoutVars>
      </dgm:prSet>
      <dgm:spPr/>
      <dgm:t>
        <a:bodyPr/>
        <a:lstStyle/>
        <a:p>
          <a:endParaRPr lang="en-US"/>
        </a:p>
      </dgm:t>
    </dgm:pt>
    <dgm:pt modelId="{86056DB3-A1DF-48A7-91D0-0316C9925D12}" type="pres">
      <dgm:prSet presAssocID="{BA8C25EA-9161-4062-A752-4670AE437685}" presName="levelTx" presStyleLbl="revTx" presStyleIdx="0" presStyleCnt="0">
        <dgm:presLayoutVars>
          <dgm:chMax val="1"/>
          <dgm:bulletEnabled val="1"/>
        </dgm:presLayoutVars>
      </dgm:prSet>
      <dgm:spPr/>
      <dgm:t>
        <a:bodyPr/>
        <a:lstStyle/>
        <a:p>
          <a:endParaRPr lang="en-US"/>
        </a:p>
      </dgm:t>
    </dgm:pt>
  </dgm:ptLst>
  <dgm:cxnLst>
    <dgm:cxn modelId="{9F1FAB47-FAB3-43D1-8927-E8B0E2D161B1}"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F432DC57-EBBF-4A4E-AE10-2E7D2201475D}" type="presOf" srcId="{51C7D3D7-4925-45D8-B8D3-0C150FD69673}" destId="{A5C77D20-06E2-4C79-895B-0F92E591D5B9}" srcOrd="0" destOrd="0" presId="urn:microsoft.com/office/officeart/2005/8/layout/pyramid1"/>
    <dgm:cxn modelId="{0B650986-83C1-4267-B6A8-CE48B3A762BC}" srcId="{C4D11AF6-BEEF-47D2-B0BF-7BF8350CA01D}" destId="{BC796A79-57EA-4267-8E01-45A11E22516F}" srcOrd="3" destOrd="0" parTransId="{7171306B-1816-482F-A95D-8E87B752DA87}" sibTransId="{2721F56D-A9DC-4A58-88C1-8F261655E6DE}"/>
    <dgm:cxn modelId="{9FB82E73-9616-4D31-AA31-59F87469C567}" type="presOf" srcId="{A4883DB7-823C-4178-B6DD-05A270F9A4F5}" destId="{9261FFC9-A05B-4A00-8072-EAD0BD165664}" srcOrd="0" destOrd="0" presId="urn:microsoft.com/office/officeart/2005/8/layout/pyramid1"/>
    <dgm:cxn modelId="{20F810CB-0E26-46CF-8D98-3166A4F820C1}" type="presOf" srcId="{DA087C53-32AE-47ED-B2D3-E4BE3C5533BE}" destId="{60A0C1E8-05F0-445E-956B-765A20CD26F8}" srcOrd="1" destOrd="0" presId="urn:microsoft.com/office/officeart/2005/8/layout/pyramid1"/>
    <dgm:cxn modelId="{A6AA1EA2-8515-4406-AF95-6AD96D2CE67A}" type="presOf" srcId="{C4D11AF6-BEEF-47D2-B0BF-7BF8350CA01D}" destId="{4F5D02CF-3CF5-44A2-A563-DCD65D4D3E67}" srcOrd="0" destOrd="0" presId="urn:microsoft.com/office/officeart/2005/8/layout/pyramid1"/>
    <dgm:cxn modelId="{2B3FED97-04D9-4B06-AE67-43A7F3DD79DC}" type="presOf" srcId="{BA8C25EA-9161-4062-A752-4670AE437685}" destId="{4705D800-ADFC-46E6-96E2-49CE6FC25680}" srcOrd="0" destOrd="0" presId="urn:microsoft.com/office/officeart/2005/8/layout/pyramid1"/>
    <dgm:cxn modelId="{B6E3517C-A41D-408C-82F7-4E19FA15A9E3}" type="presOf" srcId="{BA8C25EA-9161-4062-A752-4670AE437685}" destId="{86056DB3-A1DF-48A7-91D0-0316C9925D12}" srcOrd="1" destOrd="0" presId="urn:microsoft.com/office/officeart/2005/8/layout/pyramid1"/>
    <dgm:cxn modelId="{50F5A636-8EF9-4A59-983C-62A3F984016C}" type="presOf" srcId="{2631C2D7-B020-42D6-800B-861020C68D51}" destId="{53E671AC-F892-438B-8F58-35826807C071}" srcOrd="0" destOrd="0" presId="urn:microsoft.com/office/officeart/2005/8/layout/pyramid1"/>
    <dgm:cxn modelId="{26F89464-8BFE-43A2-83B5-A8D0DC0924E2}" type="presOf" srcId="{588F9E15-1A89-44F7-8B95-FDAC0F5AFE8B}" destId="{9698CFA1-1BF2-4E28-A3C6-5E5EE405BDFD}" srcOrd="1" destOrd="0" presId="urn:microsoft.com/office/officeart/2005/8/layout/pyramid1"/>
    <dgm:cxn modelId="{7C79E6AB-4858-4272-89B1-816B5FEEC3E7}" srcId="{C4D11AF6-BEEF-47D2-B0BF-7BF8350CA01D}" destId="{DA087C53-32AE-47ED-B2D3-E4BE3C5533BE}" srcOrd="2" destOrd="0" parTransId="{782DE4A8-1273-4586-AE36-3CDC623A02F3}" sibTransId="{57E94A26-90E0-420B-A994-3839A9096C6A}"/>
    <dgm:cxn modelId="{06722219-DC82-4236-945F-620611D003BA}" type="presOf" srcId="{DA087C53-32AE-47ED-B2D3-E4BE3C5533BE}" destId="{2560D2E1-7919-4A46-A18B-72F6A4D80F8E}" srcOrd="0" destOrd="0" presId="urn:microsoft.com/office/officeart/2005/8/layout/pyramid1"/>
    <dgm:cxn modelId="{52D7CC0E-9F33-4AB9-B36E-798BB89F1DCA}" srcId="{BA8C25EA-9161-4062-A752-4670AE437685}" destId="{A4883DB7-823C-4178-B6DD-05A270F9A4F5}" srcOrd="0" destOrd="0" parTransId="{81B8EBF7-EC3E-489C-ADD4-42033E2D5054}" sibTransId="{C8BD8D6E-8424-4AC4-83C1-FEF72B370D7A}"/>
    <dgm:cxn modelId="{035BF9E6-F4B0-4626-9E7B-98DEEBE0F3CA}" type="presOf" srcId="{BC796A79-57EA-4267-8E01-45A11E22516F}" destId="{42B8477F-4EB6-414D-9E3D-9104E7D0550E}" srcOrd="0" destOrd="0" presId="urn:microsoft.com/office/officeart/2005/8/layout/pyramid1"/>
    <dgm:cxn modelId="{59ABBBAD-790F-428A-8FAA-5B683A4AAF95}" srcId="{C4D11AF6-BEEF-47D2-B0BF-7BF8350CA01D}" destId="{BA8C25EA-9161-4062-A752-4670AE437685}" srcOrd="5" destOrd="0" parTransId="{DF560316-0912-4934-BF9E-894C550134C9}" sibTransId="{3DB83EF8-869B-45AF-914A-A5CB94438D48}"/>
    <dgm:cxn modelId="{AA8208C7-1CA0-4263-9B91-E4CF9B108337}" type="presOf" srcId="{51C7D3D7-4925-45D8-B8D3-0C150FD69673}" destId="{40E99C02-7E9B-4411-AF99-8071644BD6DE}" srcOrd="1"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49D557C8-05DC-46B1-9FBF-1E39DF5CB822}" type="presOf" srcId="{588F9E15-1A89-44F7-8B95-FDAC0F5AFE8B}" destId="{B25F52DB-F579-4F4F-90F9-3BF6E9620AE7}" srcOrd="0" destOrd="0" presId="urn:microsoft.com/office/officeart/2005/8/layout/pyramid1"/>
    <dgm:cxn modelId="{F6EBE63F-50D1-4C6E-9B6F-6E0AB0C7C81B}" type="presOf" srcId="{BC796A79-57EA-4267-8E01-45A11E22516F}" destId="{298E174E-D034-487C-9082-521BD38671F9}" srcOrd="1" destOrd="0" presId="urn:microsoft.com/office/officeart/2005/8/layout/pyramid1"/>
    <dgm:cxn modelId="{59B51DD8-B9DC-438D-BC72-63802E72AC4D}" srcId="{C4D11AF6-BEEF-47D2-B0BF-7BF8350CA01D}" destId="{2631C2D7-B020-42D6-800B-861020C68D51}" srcOrd="0" destOrd="0" parTransId="{E1569C03-6FA9-4B0C-8DEC-B5C3D7B97971}" sibTransId="{46D3FDD6-CB43-45BE-83BA-6A1929E19374}"/>
    <dgm:cxn modelId="{C81E5A19-E30C-430D-AB93-E10AD0E79749}" type="presOf" srcId="{A4883DB7-823C-4178-B6DD-05A270F9A4F5}" destId="{EB8EA5E0-A2ED-471C-AC1D-BF22FA1B1CBC}" srcOrd="1" destOrd="0" presId="urn:microsoft.com/office/officeart/2005/8/layout/pyramid1"/>
    <dgm:cxn modelId="{8CCFB685-80DF-4F12-A597-47B19766BB1A}" type="presParOf" srcId="{4F5D02CF-3CF5-44A2-A563-DCD65D4D3E67}" destId="{6FA1F2A3-1448-4063-813E-1D65F58FE4AE}" srcOrd="0" destOrd="0" presId="urn:microsoft.com/office/officeart/2005/8/layout/pyramid1"/>
    <dgm:cxn modelId="{4F8D3998-7979-4C77-9462-D33BD0F98F4C}" type="presParOf" srcId="{6FA1F2A3-1448-4063-813E-1D65F58FE4AE}" destId="{53E671AC-F892-438B-8F58-35826807C071}" srcOrd="0" destOrd="0" presId="urn:microsoft.com/office/officeart/2005/8/layout/pyramid1"/>
    <dgm:cxn modelId="{902D28E6-E6D2-4224-9D65-98697814FD10}" type="presParOf" srcId="{6FA1F2A3-1448-4063-813E-1D65F58FE4AE}" destId="{80A5B6DF-C006-4EEB-B968-076524FAB5F7}" srcOrd="1" destOrd="0" presId="urn:microsoft.com/office/officeart/2005/8/layout/pyramid1"/>
    <dgm:cxn modelId="{668A83FA-804D-403B-984B-F3AE0FDCFF78}" type="presParOf" srcId="{4F5D02CF-3CF5-44A2-A563-DCD65D4D3E67}" destId="{839986D2-77AD-4817-9E39-DF9EE42A5216}" srcOrd="1" destOrd="0" presId="urn:microsoft.com/office/officeart/2005/8/layout/pyramid1"/>
    <dgm:cxn modelId="{C689625F-3B20-4152-8549-48CDE4B25F63}" type="presParOf" srcId="{839986D2-77AD-4817-9E39-DF9EE42A5216}" destId="{A5C77D20-06E2-4C79-895B-0F92E591D5B9}" srcOrd="0" destOrd="0" presId="urn:microsoft.com/office/officeart/2005/8/layout/pyramid1"/>
    <dgm:cxn modelId="{CD5C0F91-8985-44F7-AB95-7A4D50D1432A}" type="presParOf" srcId="{839986D2-77AD-4817-9E39-DF9EE42A5216}" destId="{40E99C02-7E9B-4411-AF99-8071644BD6DE}" srcOrd="1" destOrd="0" presId="urn:microsoft.com/office/officeart/2005/8/layout/pyramid1"/>
    <dgm:cxn modelId="{A789ADAB-01EE-497F-8577-0193F586B75A}" type="presParOf" srcId="{4F5D02CF-3CF5-44A2-A563-DCD65D4D3E67}" destId="{41DAD879-BD0A-46A2-B12B-B2090BDC3BB5}" srcOrd="2" destOrd="0" presId="urn:microsoft.com/office/officeart/2005/8/layout/pyramid1"/>
    <dgm:cxn modelId="{20F031CC-F59A-4A0D-8993-B3DA84F2CF12}" type="presParOf" srcId="{41DAD879-BD0A-46A2-B12B-B2090BDC3BB5}" destId="{2560D2E1-7919-4A46-A18B-72F6A4D80F8E}" srcOrd="0" destOrd="0" presId="urn:microsoft.com/office/officeart/2005/8/layout/pyramid1"/>
    <dgm:cxn modelId="{204FF00E-4FFB-4C83-AD61-12B12AD3A27D}" type="presParOf" srcId="{41DAD879-BD0A-46A2-B12B-B2090BDC3BB5}" destId="{60A0C1E8-05F0-445E-956B-765A20CD26F8}" srcOrd="1" destOrd="0" presId="urn:microsoft.com/office/officeart/2005/8/layout/pyramid1"/>
    <dgm:cxn modelId="{57E805C0-BBD4-44DE-AA11-5F5E0A5A6BAB}" type="presParOf" srcId="{4F5D02CF-3CF5-44A2-A563-DCD65D4D3E67}" destId="{BBEF2619-5DA4-4D0E-AC77-B64B6A259B0B}" srcOrd="3" destOrd="0" presId="urn:microsoft.com/office/officeart/2005/8/layout/pyramid1"/>
    <dgm:cxn modelId="{29D96937-CFC5-457A-A897-0D49473CDE1F}" type="presParOf" srcId="{BBEF2619-5DA4-4D0E-AC77-B64B6A259B0B}" destId="{42B8477F-4EB6-414D-9E3D-9104E7D0550E}" srcOrd="0" destOrd="0" presId="urn:microsoft.com/office/officeart/2005/8/layout/pyramid1"/>
    <dgm:cxn modelId="{51F331E1-76C5-4CB6-9BAA-0CA72E54FF53}" type="presParOf" srcId="{BBEF2619-5DA4-4D0E-AC77-B64B6A259B0B}" destId="{298E174E-D034-487C-9082-521BD38671F9}" srcOrd="1" destOrd="0" presId="urn:microsoft.com/office/officeart/2005/8/layout/pyramid1"/>
    <dgm:cxn modelId="{FDD4FB18-F71E-4588-929A-3193BEE0DF54}" type="presParOf" srcId="{4F5D02CF-3CF5-44A2-A563-DCD65D4D3E67}" destId="{FC8AC785-D7A9-4F12-A1C2-BDA1EC7F058B}" srcOrd="4" destOrd="0" presId="urn:microsoft.com/office/officeart/2005/8/layout/pyramid1"/>
    <dgm:cxn modelId="{609AB88C-FFC6-4F55-A9CA-74BFB9FD4126}" type="presParOf" srcId="{FC8AC785-D7A9-4F12-A1C2-BDA1EC7F058B}" destId="{B25F52DB-F579-4F4F-90F9-3BF6E9620AE7}" srcOrd="0" destOrd="0" presId="urn:microsoft.com/office/officeart/2005/8/layout/pyramid1"/>
    <dgm:cxn modelId="{E40AA921-5D99-4B90-930B-D0BBCE0285A5}" type="presParOf" srcId="{FC8AC785-D7A9-4F12-A1C2-BDA1EC7F058B}" destId="{9698CFA1-1BF2-4E28-A3C6-5E5EE405BDFD}" srcOrd="1" destOrd="0" presId="urn:microsoft.com/office/officeart/2005/8/layout/pyramid1"/>
    <dgm:cxn modelId="{E971D686-388C-4377-A7FB-257042247038}" type="presParOf" srcId="{4F5D02CF-3CF5-44A2-A563-DCD65D4D3E67}" destId="{72790EC6-AF40-495D-BBAD-C605356E4EB9}" srcOrd="5" destOrd="0" presId="urn:microsoft.com/office/officeart/2005/8/layout/pyramid1"/>
    <dgm:cxn modelId="{A5876E1E-7DD7-4213-B43A-8B833E9E0CA7}" type="presParOf" srcId="{72790EC6-AF40-495D-BBAD-C605356E4EB9}" destId="{9261FFC9-A05B-4A00-8072-EAD0BD165664}" srcOrd="0" destOrd="0" presId="urn:microsoft.com/office/officeart/2005/8/layout/pyramid1"/>
    <dgm:cxn modelId="{59EC8F49-927F-40AB-ABE3-A60E29C87B6F}" type="presParOf" srcId="{72790EC6-AF40-495D-BBAD-C605356E4EB9}" destId="{EB8EA5E0-A2ED-471C-AC1D-BF22FA1B1CBC}" srcOrd="1" destOrd="0" presId="urn:microsoft.com/office/officeart/2005/8/layout/pyramid1"/>
    <dgm:cxn modelId="{F9D73208-0DB7-4139-9DB2-919038169357}" type="presParOf" srcId="{72790EC6-AF40-495D-BBAD-C605356E4EB9}" destId="{4705D800-ADFC-46E6-96E2-49CE6FC25680}" srcOrd="2" destOrd="0" presId="urn:microsoft.com/office/officeart/2005/8/layout/pyramid1"/>
    <dgm:cxn modelId="{A21F40D1-987C-46AF-8F2C-3C20D2F22BB8}" type="presParOf" srcId="{72790EC6-AF40-495D-BBAD-C605356E4EB9}" destId="{86056DB3-A1DF-48A7-91D0-0316C9925D1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C4D11AF6-BEEF-47D2-B0BF-7BF8350CA01D}" type="doc">
      <dgm:prSet loTypeId="urn:microsoft.com/office/officeart/2005/8/layout/pyramid1" loCatId="pyramid" qsTypeId="urn:microsoft.com/office/officeart/2005/8/quickstyle/simple1" qsCatId="simple" csTypeId="urn:microsoft.com/office/officeart/2005/8/colors/accent1_1" csCatId="accent1" phldr="1"/>
      <dgm:spPr/>
    </dgm:pt>
    <dgm:pt modelId="{588F9E15-1A89-44F7-8B95-FDAC0F5AFE8B}">
      <dgm:prSet phldrT="[Text]" custT="1"/>
      <dgm:spPr>
        <a:solidFill>
          <a:schemeClr val="bg1"/>
        </a:solidFill>
      </dgm:spPr>
      <dgm:t>
        <a:bodyPr/>
        <a:lstStyle/>
        <a:p>
          <a:r>
            <a:rPr lang="fa-IR" sz="1400" b="1" dirty="0" smtClean="0">
              <a:cs typeface="B Nazanin" panose="00000400000000000000" pitchFamily="2" charset="-78"/>
            </a:rPr>
            <a:t>داوری درجه 2</a:t>
          </a:r>
          <a:endParaRPr lang="en-US" sz="1400" b="1" dirty="0">
            <a:cs typeface="B Nazanin" panose="00000400000000000000" pitchFamily="2" charset="-78"/>
          </a:endParaRPr>
        </a:p>
      </dgm:t>
    </dgm:pt>
    <dgm:pt modelId="{3BFD96D0-E487-4C68-90A8-992A8136B57B}" type="parTrans" cxnId="{E7427458-3CE4-49B5-AC38-9AA3A8D6E41F}">
      <dgm:prSet/>
      <dgm:spPr/>
      <dgm:t>
        <a:bodyPr/>
        <a:lstStyle/>
        <a:p>
          <a:endParaRPr lang="en-US"/>
        </a:p>
      </dgm:t>
    </dgm:pt>
    <dgm:pt modelId="{57D08D4A-F73F-4ABE-961B-ABAD22805B21}" type="sibTrans" cxnId="{E7427458-3CE4-49B5-AC38-9AA3A8D6E41F}">
      <dgm:prSet/>
      <dgm:spPr/>
      <dgm:t>
        <a:bodyPr/>
        <a:lstStyle/>
        <a:p>
          <a:endParaRPr lang="en-US"/>
        </a:p>
      </dgm:t>
    </dgm:pt>
    <dgm:pt modelId="{143ADFEE-E716-41FF-9A7E-C4C1C2BAA45E}">
      <dgm:prSet phldrT="[Text]" custT="1"/>
      <dgm:spPr>
        <a:solidFill>
          <a:srgbClr val="00B050"/>
        </a:solidFill>
      </dgm:spPr>
      <dgm:t>
        <a:bodyPr/>
        <a:lstStyle/>
        <a:p>
          <a:r>
            <a:rPr lang="fa-IR" sz="1400" b="1" dirty="0" smtClean="0">
              <a:cs typeface="B Nazanin" panose="00000400000000000000" pitchFamily="2" charset="-78"/>
            </a:rPr>
            <a:t>داوری درجه 3</a:t>
          </a:r>
        </a:p>
      </dgm:t>
    </dgm:pt>
    <dgm:pt modelId="{F844B4D7-F834-41A2-8D11-AE843173C45B}" type="parTrans" cxnId="{B41A5518-A078-465B-B618-A3249B53EBF0}">
      <dgm:prSet/>
      <dgm:spPr/>
      <dgm:t>
        <a:bodyPr/>
        <a:lstStyle/>
        <a:p>
          <a:endParaRPr lang="en-US"/>
        </a:p>
      </dgm:t>
    </dgm:pt>
    <dgm:pt modelId="{417422FB-09AE-47FE-A3AB-502E56A85BD5}" type="sibTrans" cxnId="{B41A5518-A078-465B-B618-A3249B53EBF0}">
      <dgm:prSet/>
      <dgm:spPr/>
      <dgm:t>
        <a:bodyPr/>
        <a:lstStyle/>
        <a:p>
          <a:endParaRPr lang="en-US"/>
        </a:p>
      </dgm:t>
    </dgm:pt>
    <dgm:pt modelId="{2631C2D7-B020-42D6-800B-861020C68D51}">
      <dgm:prSet custT="1"/>
      <dgm:spPr/>
      <dgm:t>
        <a:bodyPr/>
        <a:lstStyle/>
        <a:p>
          <a:endParaRPr lang="en-US" sz="1400" b="1" dirty="0" smtClean="0">
            <a:cs typeface="B Nazanin" panose="00000400000000000000" pitchFamily="2" charset="-78"/>
          </a:endParaRPr>
        </a:p>
        <a:p>
          <a:r>
            <a:rPr lang="fa-IR" sz="800" b="1" dirty="0" smtClean="0">
              <a:cs typeface="B Nazanin" panose="00000400000000000000" pitchFamily="2" charset="-78"/>
            </a:rPr>
            <a:t>مدرسی درجه 1</a:t>
          </a:r>
          <a:endParaRPr lang="en-US" sz="800" b="1" dirty="0">
            <a:cs typeface="B Nazanin" panose="00000400000000000000" pitchFamily="2" charset="-78"/>
          </a:endParaRPr>
        </a:p>
      </dgm:t>
    </dgm:pt>
    <dgm:pt modelId="{E1569C03-6FA9-4B0C-8DEC-B5C3D7B97971}" type="parTrans" cxnId="{59B51DD8-B9DC-438D-BC72-63802E72AC4D}">
      <dgm:prSet/>
      <dgm:spPr/>
      <dgm:t>
        <a:bodyPr/>
        <a:lstStyle/>
        <a:p>
          <a:endParaRPr lang="en-US"/>
        </a:p>
      </dgm:t>
    </dgm:pt>
    <dgm:pt modelId="{46D3FDD6-CB43-45BE-83BA-6A1929E19374}" type="sibTrans" cxnId="{59B51DD8-B9DC-438D-BC72-63802E72AC4D}">
      <dgm:prSet/>
      <dgm:spPr/>
      <dgm:t>
        <a:bodyPr/>
        <a:lstStyle/>
        <a:p>
          <a:endParaRPr lang="en-US"/>
        </a:p>
      </dgm:t>
    </dgm:pt>
    <dgm:pt modelId="{51C7D3D7-4925-45D8-B8D3-0C150FD69673}">
      <dgm:prSet custT="1"/>
      <dgm:spPr/>
      <dgm:t>
        <a:bodyPr/>
        <a:lstStyle/>
        <a:p>
          <a:r>
            <a:rPr lang="fa-IR" sz="1400" b="1" dirty="0" smtClean="0">
              <a:cs typeface="B Nazanin" panose="00000400000000000000" pitchFamily="2" charset="-78"/>
            </a:rPr>
            <a:t>مدرسی درجه 2</a:t>
          </a:r>
          <a:endParaRPr lang="en-US" sz="1400" b="1" dirty="0">
            <a:cs typeface="B Nazanin" panose="00000400000000000000" pitchFamily="2" charset="-78"/>
          </a:endParaRPr>
        </a:p>
      </dgm:t>
    </dgm:pt>
    <dgm:pt modelId="{5321564D-7A44-49A3-B929-8D33B10CCF9A}" type="parTrans" cxnId="{A4D610E7-545C-40DE-A9A3-EA834013388F}">
      <dgm:prSet/>
      <dgm:spPr/>
      <dgm:t>
        <a:bodyPr/>
        <a:lstStyle/>
        <a:p>
          <a:endParaRPr lang="en-US"/>
        </a:p>
      </dgm:t>
    </dgm:pt>
    <dgm:pt modelId="{12A6DC1B-B9C0-44B2-A4C7-0CBEDB72FC49}" type="sibTrans" cxnId="{A4D610E7-545C-40DE-A9A3-EA834013388F}">
      <dgm:prSet/>
      <dgm:spPr/>
      <dgm:t>
        <a:bodyPr/>
        <a:lstStyle/>
        <a:p>
          <a:endParaRPr lang="en-US"/>
        </a:p>
      </dgm:t>
    </dgm:pt>
    <dgm:pt modelId="{027A9672-A6F8-43C1-BDF9-0AF62E4310B5}">
      <dgm:prSet custT="1"/>
      <dgm:spPr/>
      <dgm:t>
        <a:bodyPr/>
        <a:lstStyle/>
        <a:p>
          <a:r>
            <a:rPr lang="fa-IR" sz="1400" b="1" dirty="0" smtClean="0">
              <a:cs typeface="B Nazanin" panose="00000400000000000000" pitchFamily="2" charset="-78"/>
            </a:rPr>
            <a:t>مدرسی درجه 3</a:t>
          </a:r>
          <a:endParaRPr lang="en-US" sz="1400" b="1" dirty="0">
            <a:cs typeface="B Nazanin" panose="00000400000000000000" pitchFamily="2" charset="-78"/>
          </a:endParaRPr>
        </a:p>
      </dgm:t>
    </dgm:pt>
    <dgm:pt modelId="{30BB8756-7C97-4D05-A03B-B0125E12E354}" type="parTrans" cxnId="{D29E2454-C4A1-4AE4-A7D5-64502CF58792}">
      <dgm:prSet/>
      <dgm:spPr/>
      <dgm:t>
        <a:bodyPr/>
        <a:lstStyle/>
        <a:p>
          <a:endParaRPr lang="en-US"/>
        </a:p>
      </dgm:t>
    </dgm:pt>
    <dgm:pt modelId="{9BBE3EBD-3CC9-4ACA-BDB5-CFBD73ACEE9C}" type="sibTrans" cxnId="{D29E2454-C4A1-4AE4-A7D5-64502CF58792}">
      <dgm:prSet/>
      <dgm:spPr/>
      <dgm:t>
        <a:bodyPr/>
        <a:lstStyle/>
        <a:p>
          <a:endParaRPr lang="en-US"/>
        </a:p>
      </dgm:t>
    </dgm:pt>
    <dgm:pt modelId="{BC796A79-57EA-4267-8E01-45A11E22516F}">
      <dgm:prSet custT="1"/>
      <dgm:spPr>
        <a:solidFill>
          <a:schemeClr val="bg1"/>
        </a:solidFill>
      </dgm:spPr>
      <dgm:t>
        <a:bodyPr/>
        <a:lstStyle/>
        <a:p>
          <a:r>
            <a:rPr lang="fa-IR" sz="1400" b="1" dirty="0" smtClean="0">
              <a:cs typeface="B Nazanin" panose="00000400000000000000" pitchFamily="2" charset="-78"/>
            </a:rPr>
            <a:t>داوری درجه 1</a:t>
          </a:r>
          <a:endParaRPr lang="en-US" sz="1400" b="1" dirty="0">
            <a:cs typeface="B Nazanin" panose="00000400000000000000" pitchFamily="2" charset="-78"/>
          </a:endParaRPr>
        </a:p>
      </dgm:t>
    </dgm:pt>
    <dgm:pt modelId="{7171306B-1816-482F-A95D-8E87B752DA87}" type="parTrans" cxnId="{0B650986-83C1-4267-B6A8-CE48B3A762BC}">
      <dgm:prSet/>
      <dgm:spPr/>
      <dgm:t>
        <a:bodyPr/>
        <a:lstStyle/>
        <a:p>
          <a:endParaRPr lang="en-US"/>
        </a:p>
      </dgm:t>
    </dgm:pt>
    <dgm:pt modelId="{2721F56D-A9DC-4A58-88C1-8F261655E6DE}" type="sibTrans" cxnId="{0B650986-83C1-4267-B6A8-CE48B3A762BC}">
      <dgm:prSet/>
      <dgm:spPr/>
      <dgm:t>
        <a:bodyPr/>
        <a:lstStyle/>
        <a:p>
          <a:endParaRPr lang="en-US"/>
        </a:p>
      </dgm:t>
    </dgm:pt>
    <dgm:pt modelId="{4F5D02CF-3CF5-44A2-A563-DCD65D4D3E67}" type="pres">
      <dgm:prSet presAssocID="{C4D11AF6-BEEF-47D2-B0BF-7BF8350CA01D}" presName="Name0" presStyleCnt="0">
        <dgm:presLayoutVars>
          <dgm:dir/>
          <dgm:animLvl val="lvl"/>
          <dgm:resizeHandles val="exact"/>
        </dgm:presLayoutVars>
      </dgm:prSet>
      <dgm:spPr/>
    </dgm:pt>
    <dgm:pt modelId="{6FA1F2A3-1448-4063-813E-1D65F58FE4AE}" type="pres">
      <dgm:prSet presAssocID="{2631C2D7-B020-42D6-800B-861020C68D51}" presName="Name8" presStyleCnt="0"/>
      <dgm:spPr/>
    </dgm:pt>
    <dgm:pt modelId="{53E671AC-F892-438B-8F58-35826807C071}" type="pres">
      <dgm:prSet presAssocID="{2631C2D7-B020-42D6-800B-861020C68D51}" presName="level" presStyleLbl="node1" presStyleIdx="0" presStyleCnt="6">
        <dgm:presLayoutVars>
          <dgm:chMax val="1"/>
          <dgm:bulletEnabled val="1"/>
        </dgm:presLayoutVars>
      </dgm:prSet>
      <dgm:spPr/>
      <dgm:t>
        <a:bodyPr/>
        <a:lstStyle/>
        <a:p>
          <a:endParaRPr lang="en-US"/>
        </a:p>
      </dgm:t>
    </dgm:pt>
    <dgm:pt modelId="{80A5B6DF-C006-4EEB-B968-076524FAB5F7}" type="pres">
      <dgm:prSet presAssocID="{2631C2D7-B020-42D6-800B-861020C68D51}" presName="levelTx" presStyleLbl="revTx" presStyleIdx="0" presStyleCnt="0">
        <dgm:presLayoutVars>
          <dgm:chMax val="1"/>
          <dgm:bulletEnabled val="1"/>
        </dgm:presLayoutVars>
      </dgm:prSet>
      <dgm:spPr/>
      <dgm:t>
        <a:bodyPr/>
        <a:lstStyle/>
        <a:p>
          <a:endParaRPr lang="en-US"/>
        </a:p>
      </dgm:t>
    </dgm:pt>
    <dgm:pt modelId="{839986D2-77AD-4817-9E39-DF9EE42A5216}" type="pres">
      <dgm:prSet presAssocID="{51C7D3D7-4925-45D8-B8D3-0C150FD69673}" presName="Name8" presStyleCnt="0"/>
      <dgm:spPr/>
    </dgm:pt>
    <dgm:pt modelId="{A5C77D20-06E2-4C79-895B-0F92E591D5B9}" type="pres">
      <dgm:prSet presAssocID="{51C7D3D7-4925-45D8-B8D3-0C150FD69673}" presName="level" presStyleLbl="node1" presStyleIdx="1" presStyleCnt="6">
        <dgm:presLayoutVars>
          <dgm:chMax val="1"/>
          <dgm:bulletEnabled val="1"/>
        </dgm:presLayoutVars>
      </dgm:prSet>
      <dgm:spPr/>
      <dgm:t>
        <a:bodyPr/>
        <a:lstStyle/>
        <a:p>
          <a:endParaRPr lang="en-US"/>
        </a:p>
      </dgm:t>
    </dgm:pt>
    <dgm:pt modelId="{40E99C02-7E9B-4411-AF99-8071644BD6DE}" type="pres">
      <dgm:prSet presAssocID="{51C7D3D7-4925-45D8-B8D3-0C150FD69673}" presName="levelTx" presStyleLbl="revTx" presStyleIdx="0" presStyleCnt="0">
        <dgm:presLayoutVars>
          <dgm:chMax val="1"/>
          <dgm:bulletEnabled val="1"/>
        </dgm:presLayoutVars>
      </dgm:prSet>
      <dgm:spPr/>
      <dgm:t>
        <a:bodyPr/>
        <a:lstStyle/>
        <a:p>
          <a:endParaRPr lang="en-US"/>
        </a:p>
      </dgm:t>
    </dgm:pt>
    <dgm:pt modelId="{8C88A5B5-9387-4CF0-A380-B0A2229EDFB5}" type="pres">
      <dgm:prSet presAssocID="{027A9672-A6F8-43C1-BDF9-0AF62E4310B5}" presName="Name8" presStyleCnt="0"/>
      <dgm:spPr/>
    </dgm:pt>
    <dgm:pt modelId="{1F824B0A-1A2C-43E0-96E8-6240E23DC4B0}" type="pres">
      <dgm:prSet presAssocID="{027A9672-A6F8-43C1-BDF9-0AF62E4310B5}" presName="level" presStyleLbl="node1" presStyleIdx="2" presStyleCnt="6">
        <dgm:presLayoutVars>
          <dgm:chMax val="1"/>
          <dgm:bulletEnabled val="1"/>
        </dgm:presLayoutVars>
      </dgm:prSet>
      <dgm:spPr/>
      <dgm:t>
        <a:bodyPr/>
        <a:lstStyle/>
        <a:p>
          <a:endParaRPr lang="en-US"/>
        </a:p>
      </dgm:t>
    </dgm:pt>
    <dgm:pt modelId="{DB40E345-E200-451C-9DC2-AA74A437EDB3}" type="pres">
      <dgm:prSet presAssocID="{027A9672-A6F8-43C1-BDF9-0AF62E4310B5}" presName="levelTx" presStyleLbl="revTx" presStyleIdx="0" presStyleCnt="0">
        <dgm:presLayoutVars>
          <dgm:chMax val="1"/>
          <dgm:bulletEnabled val="1"/>
        </dgm:presLayoutVars>
      </dgm:prSet>
      <dgm:spPr/>
      <dgm:t>
        <a:bodyPr/>
        <a:lstStyle/>
        <a:p>
          <a:endParaRPr lang="en-US"/>
        </a:p>
      </dgm:t>
    </dgm:pt>
    <dgm:pt modelId="{BBEF2619-5DA4-4D0E-AC77-B64B6A259B0B}" type="pres">
      <dgm:prSet presAssocID="{BC796A79-57EA-4267-8E01-45A11E22516F}" presName="Name8" presStyleCnt="0"/>
      <dgm:spPr/>
    </dgm:pt>
    <dgm:pt modelId="{42B8477F-4EB6-414D-9E3D-9104E7D0550E}" type="pres">
      <dgm:prSet presAssocID="{BC796A79-57EA-4267-8E01-45A11E22516F}" presName="level" presStyleLbl="node1" presStyleIdx="3" presStyleCnt="6">
        <dgm:presLayoutVars>
          <dgm:chMax val="1"/>
          <dgm:bulletEnabled val="1"/>
        </dgm:presLayoutVars>
      </dgm:prSet>
      <dgm:spPr/>
      <dgm:t>
        <a:bodyPr/>
        <a:lstStyle/>
        <a:p>
          <a:endParaRPr lang="en-US"/>
        </a:p>
      </dgm:t>
    </dgm:pt>
    <dgm:pt modelId="{298E174E-D034-487C-9082-521BD38671F9}" type="pres">
      <dgm:prSet presAssocID="{BC796A79-57EA-4267-8E01-45A11E22516F}" presName="levelTx" presStyleLbl="revTx" presStyleIdx="0" presStyleCnt="0">
        <dgm:presLayoutVars>
          <dgm:chMax val="1"/>
          <dgm:bulletEnabled val="1"/>
        </dgm:presLayoutVars>
      </dgm:prSet>
      <dgm:spPr/>
      <dgm:t>
        <a:bodyPr/>
        <a:lstStyle/>
        <a:p>
          <a:endParaRPr lang="en-US"/>
        </a:p>
      </dgm:t>
    </dgm:pt>
    <dgm:pt modelId="{FC8AC785-D7A9-4F12-A1C2-BDA1EC7F058B}" type="pres">
      <dgm:prSet presAssocID="{588F9E15-1A89-44F7-8B95-FDAC0F5AFE8B}" presName="Name8" presStyleCnt="0"/>
      <dgm:spPr/>
    </dgm:pt>
    <dgm:pt modelId="{B25F52DB-F579-4F4F-90F9-3BF6E9620AE7}" type="pres">
      <dgm:prSet presAssocID="{588F9E15-1A89-44F7-8B95-FDAC0F5AFE8B}" presName="level" presStyleLbl="node1" presStyleIdx="4" presStyleCnt="6">
        <dgm:presLayoutVars>
          <dgm:chMax val="1"/>
          <dgm:bulletEnabled val="1"/>
        </dgm:presLayoutVars>
      </dgm:prSet>
      <dgm:spPr/>
      <dgm:t>
        <a:bodyPr/>
        <a:lstStyle/>
        <a:p>
          <a:endParaRPr lang="en-US"/>
        </a:p>
      </dgm:t>
    </dgm:pt>
    <dgm:pt modelId="{9698CFA1-1BF2-4E28-A3C6-5E5EE405BDFD}" type="pres">
      <dgm:prSet presAssocID="{588F9E15-1A89-44F7-8B95-FDAC0F5AFE8B}" presName="levelTx" presStyleLbl="revTx" presStyleIdx="0" presStyleCnt="0">
        <dgm:presLayoutVars>
          <dgm:chMax val="1"/>
          <dgm:bulletEnabled val="1"/>
        </dgm:presLayoutVars>
      </dgm:prSet>
      <dgm:spPr/>
      <dgm:t>
        <a:bodyPr/>
        <a:lstStyle/>
        <a:p>
          <a:endParaRPr lang="en-US"/>
        </a:p>
      </dgm:t>
    </dgm:pt>
    <dgm:pt modelId="{356244EE-E379-4A6C-A694-71365CC8528F}" type="pres">
      <dgm:prSet presAssocID="{143ADFEE-E716-41FF-9A7E-C4C1C2BAA45E}" presName="Name8" presStyleCnt="0"/>
      <dgm:spPr/>
    </dgm:pt>
    <dgm:pt modelId="{D4835712-5798-49AD-A507-A134366F40E2}" type="pres">
      <dgm:prSet presAssocID="{143ADFEE-E716-41FF-9A7E-C4C1C2BAA45E}" presName="level" presStyleLbl="node1" presStyleIdx="5" presStyleCnt="6" custLinFactNeighborX="66" custLinFactNeighborY="-1623">
        <dgm:presLayoutVars>
          <dgm:chMax val="1"/>
          <dgm:bulletEnabled val="1"/>
        </dgm:presLayoutVars>
      </dgm:prSet>
      <dgm:spPr/>
      <dgm:t>
        <a:bodyPr/>
        <a:lstStyle/>
        <a:p>
          <a:endParaRPr lang="en-US"/>
        </a:p>
      </dgm:t>
    </dgm:pt>
    <dgm:pt modelId="{11CA3191-8005-40B5-89C9-FFEA85011F2B}" type="pres">
      <dgm:prSet presAssocID="{143ADFEE-E716-41FF-9A7E-C4C1C2BAA45E}" presName="levelTx" presStyleLbl="revTx" presStyleIdx="0" presStyleCnt="0">
        <dgm:presLayoutVars>
          <dgm:chMax val="1"/>
          <dgm:bulletEnabled val="1"/>
        </dgm:presLayoutVars>
      </dgm:prSet>
      <dgm:spPr/>
      <dgm:t>
        <a:bodyPr/>
        <a:lstStyle/>
        <a:p>
          <a:endParaRPr lang="en-US"/>
        </a:p>
      </dgm:t>
    </dgm:pt>
  </dgm:ptLst>
  <dgm:cxnLst>
    <dgm:cxn modelId="{16470928-5850-4BC7-BF79-2E60DD1AD225}" type="presOf" srcId="{2631C2D7-B020-42D6-800B-861020C68D51}" destId="{80A5B6DF-C006-4EEB-B968-076524FAB5F7}" srcOrd="1" destOrd="0" presId="urn:microsoft.com/office/officeart/2005/8/layout/pyramid1"/>
    <dgm:cxn modelId="{A4D610E7-545C-40DE-A9A3-EA834013388F}" srcId="{C4D11AF6-BEEF-47D2-B0BF-7BF8350CA01D}" destId="{51C7D3D7-4925-45D8-B8D3-0C150FD69673}" srcOrd="1" destOrd="0" parTransId="{5321564D-7A44-49A3-B929-8D33B10CCF9A}" sibTransId="{12A6DC1B-B9C0-44B2-A4C7-0CBEDB72FC49}"/>
    <dgm:cxn modelId="{0B650986-83C1-4267-B6A8-CE48B3A762BC}" srcId="{C4D11AF6-BEEF-47D2-B0BF-7BF8350CA01D}" destId="{BC796A79-57EA-4267-8E01-45A11E22516F}" srcOrd="3" destOrd="0" parTransId="{7171306B-1816-482F-A95D-8E87B752DA87}" sibTransId="{2721F56D-A9DC-4A58-88C1-8F261655E6DE}"/>
    <dgm:cxn modelId="{F6C725B0-F699-42BD-BD26-3E1EE4F13E7B}" type="presOf" srcId="{C4D11AF6-BEEF-47D2-B0BF-7BF8350CA01D}" destId="{4F5D02CF-3CF5-44A2-A563-DCD65D4D3E67}" srcOrd="0" destOrd="0" presId="urn:microsoft.com/office/officeart/2005/8/layout/pyramid1"/>
    <dgm:cxn modelId="{334AEF53-F401-4C34-9CB2-5C3BE172E98C}" type="presOf" srcId="{BC796A79-57EA-4267-8E01-45A11E22516F}" destId="{42B8477F-4EB6-414D-9E3D-9104E7D0550E}" srcOrd="0" destOrd="0" presId="urn:microsoft.com/office/officeart/2005/8/layout/pyramid1"/>
    <dgm:cxn modelId="{F83E5BFC-D20B-4FA6-AF50-CB5F1F6A90ED}" type="presOf" srcId="{143ADFEE-E716-41FF-9A7E-C4C1C2BAA45E}" destId="{11CA3191-8005-40B5-89C9-FFEA85011F2B}" srcOrd="1" destOrd="0" presId="urn:microsoft.com/office/officeart/2005/8/layout/pyramid1"/>
    <dgm:cxn modelId="{DBEE88B7-9314-4325-90C4-3F44316A3534}" type="presOf" srcId="{027A9672-A6F8-43C1-BDF9-0AF62E4310B5}" destId="{DB40E345-E200-451C-9DC2-AA74A437EDB3}" srcOrd="1" destOrd="0" presId="urn:microsoft.com/office/officeart/2005/8/layout/pyramid1"/>
    <dgm:cxn modelId="{6EA6F41E-2869-432F-84CE-9A8557E32FDF}" type="presOf" srcId="{027A9672-A6F8-43C1-BDF9-0AF62E4310B5}" destId="{1F824B0A-1A2C-43E0-96E8-6240E23DC4B0}" srcOrd="0" destOrd="0" presId="urn:microsoft.com/office/officeart/2005/8/layout/pyramid1"/>
    <dgm:cxn modelId="{220FD282-1BBA-4404-B221-F5AA43D06805}" type="presOf" srcId="{BC796A79-57EA-4267-8E01-45A11E22516F}" destId="{298E174E-D034-487C-9082-521BD38671F9}" srcOrd="1" destOrd="0" presId="urn:microsoft.com/office/officeart/2005/8/layout/pyramid1"/>
    <dgm:cxn modelId="{AAB3C596-DD79-4EB7-BA6F-7989FB83E770}" type="presOf" srcId="{588F9E15-1A89-44F7-8B95-FDAC0F5AFE8B}" destId="{9698CFA1-1BF2-4E28-A3C6-5E5EE405BDFD}" srcOrd="1" destOrd="0" presId="urn:microsoft.com/office/officeart/2005/8/layout/pyramid1"/>
    <dgm:cxn modelId="{9FD6BFAA-CD6E-47AC-B526-A841BD97C8C4}" type="presOf" srcId="{51C7D3D7-4925-45D8-B8D3-0C150FD69673}" destId="{40E99C02-7E9B-4411-AF99-8071644BD6DE}" srcOrd="1" destOrd="0" presId="urn:microsoft.com/office/officeart/2005/8/layout/pyramid1"/>
    <dgm:cxn modelId="{7C6F4439-14B1-4637-BB6F-B2561D18720E}" type="presOf" srcId="{51C7D3D7-4925-45D8-B8D3-0C150FD69673}" destId="{A5C77D20-06E2-4C79-895B-0F92E591D5B9}" srcOrd="0" destOrd="0" presId="urn:microsoft.com/office/officeart/2005/8/layout/pyramid1"/>
    <dgm:cxn modelId="{B41A5518-A078-465B-B618-A3249B53EBF0}" srcId="{C4D11AF6-BEEF-47D2-B0BF-7BF8350CA01D}" destId="{143ADFEE-E716-41FF-9A7E-C4C1C2BAA45E}" srcOrd="5" destOrd="0" parTransId="{F844B4D7-F834-41A2-8D11-AE843173C45B}" sibTransId="{417422FB-09AE-47FE-A3AB-502E56A85BD5}"/>
    <dgm:cxn modelId="{9BA4A77D-FAED-4A58-9C4F-74A0CCD9F7CD}" type="presOf" srcId="{2631C2D7-B020-42D6-800B-861020C68D51}" destId="{53E671AC-F892-438B-8F58-35826807C071}" srcOrd="0" destOrd="0" presId="urn:microsoft.com/office/officeart/2005/8/layout/pyramid1"/>
    <dgm:cxn modelId="{CCD227A7-911D-422C-9937-72E531BC3B9E}" type="presOf" srcId="{588F9E15-1A89-44F7-8B95-FDAC0F5AFE8B}" destId="{B25F52DB-F579-4F4F-90F9-3BF6E9620AE7}" srcOrd="0" destOrd="0" presId="urn:microsoft.com/office/officeart/2005/8/layout/pyramid1"/>
    <dgm:cxn modelId="{A32DD0F1-E5A1-4B5C-AAF5-89479CB26FAC}" type="presOf" srcId="{143ADFEE-E716-41FF-9A7E-C4C1C2BAA45E}" destId="{D4835712-5798-49AD-A507-A134366F40E2}" srcOrd="0" destOrd="0" presId="urn:microsoft.com/office/officeart/2005/8/layout/pyramid1"/>
    <dgm:cxn modelId="{E7427458-3CE4-49B5-AC38-9AA3A8D6E41F}" srcId="{C4D11AF6-BEEF-47D2-B0BF-7BF8350CA01D}" destId="{588F9E15-1A89-44F7-8B95-FDAC0F5AFE8B}" srcOrd="4" destOrd="0" parTransId="{3BFD96D0-E487-4C68-90A8-992A8136B57B}" sibTransId="{57D08D4A-F73F-4ABE-961B-ABAD22805B21}"/>
    <dgm:cxn modelId="{D29E2454-C4A1-4AE4-A7D5-64502CF58792}" srcId="{C4D11AF6-BEEF-47D2-B0BF-7BF8350CA01D}" destId="{027A9672-A6F8-43C1-BDF9-0AF62E4310B5}" srcOrd="2" destOrd="0" parTransId="{30BB8756-7C97-4D05-A03B-B0125E12E354}" sibTransId="{9BBE3EBD-3CC9-4ACA-BDB5-CFBD73ACEE9C}"/>
    <dgm:cxn modelId="{59B51DD8-B9DC-438D-BC72-63802E72AC4D}" srcId="{C4D11AF6-BEEF-47D2-B0BF-7BF8350CA01D}" destId="{2631C2D7-B020-42D6-800B-861020C68D51}" srcOrd="0" destOrd="0" parTransId="{E1569C03-6FA9-4B0C-8DEC-B5C3D7B97971}" sibTransId="{46D3FDD6-CB43-45BE-83BA-6A1929E19374}"/>
    <dgm:cxn modelId="{5DFB2D15-2642-4C08-873C-D17AD929CC2A}" type="presParOf" srcId="{4F5D02CF-3CF5-44A2-A563-DCD65D4D3E67}" destId="{6FA1F2A3-1448-4063-813E-1D65F58FE4AE}" srcOrd="0" destOrd="0" presId="urn:microsoft.com/office/officeart/2005/8/layout/pyramid1"/>
    <dgm:cxn modelId="{4D5EDF26-A53B-40F8-B008-909F4208A72C}" type="presParOf" srcId="{6FA1F2A3-1448-4063-813E-1D65F58FE4AE}" destId="{53E671AC-F892-438B-8F58-35826807C071}" srcOrd="0" destOrd="0" presId="urn:microsoft.com/office/officeart/2005/8/layout/pyramid1"/>
    <dgm:cxn modelId="{0E63AD0E-39D0-4E48-B5D6-7E457823D040}" type="presParOf" srcId="{6FA1F2A3-1448-4063-813E-1D65F58FE4AE}" destId="{80A5B6DF-C006-4EEB-B968-076524FAB5F7}" srcOrd="1" destOrd="0" presId="urn:microsoft.com/office/officeart/2005/8/layout/pyramid1"/>
    <dgm:cxn modelId="{682CF37C-F7D3-469D-A110-9E43B44ADCB4}" type="presParOf" srcId="{4F5D02CF-3CF5-44A2-A563-DCD65D4D3E67}" destId="{839986D2-77AD-4817-9E39-DF9EE42A5216}" srcOrd="1" destOrd="0" presId="urn:microsoft.com/office/officeart/2005/8/layout/pyramid1"/>
    <dgm:cxn modelId="{70F1A307-469A-4547-A3ED-B826720631DC}" type="presParOf" srcId="{839986D2-77AD-4817-9E39-DF9EE42A5216}" destId="{A5C77D20-06E2-4C79-895B-0F92E591D5B9}" srcOrd="0" destOrd="0" presId="urn:microsoft.com/office/officeart/2005/8/layout/pyramid1"/>
    <dgm:cxn modelId="{076ECA40-A942-410F-88AF-B7B379D962C0}" type="presParOf" srcId="{839986D2-77AD-4817-9E39-DF9EE42A5216}" destId="{40E99C02-7E9B-4411-AF99-8071644BD6DE}" srcOrd="1" destOrd="0" presId="urn:microsoft.com/office/officeart/2005/8/layout/pyramid1"/>
    <dgm:cxn modelId="{68B8E6E8-866D-4318-9D5E-19A9ADA9AB77}" type="presParOf" srcId="{4F5D02CF-3CF5-44A2-A563-DCD65D4D3E67}" destId="{8C88A5B5-9387-4CF0-A380-B0A2229EDFB5}" srcOrd="2" destOrd="0" presId="urn:microsoft.com/office/officeart/2005/8/layout/pyramid1"/>
    <dgm:cxn modelId="{1A18F095-E753-4FC6-9204-544A9AE9423E}" type="presParOf" srcId="{8C88A5B5-9387-4CF0-A380-B0A2229EDFB5}" destId="{1F824B0A-1A2C-43E0-96E8-6240E23DC4B0}" srcOrd="0" destOrd="0" presId="urn:microsoft.com/office/officeart/2005/8/layout/pyramid1"/>
    <dgm:cxn modelId="{B02A2807-CFDE-464D-A62A-1F89447CF327}" type="presParOf" srcId="{8C88A5B5-9387-4CF0-A380-B0A2229EDFB5}" destId="{DB40E345-E200-451C-9DC2-AA74A437EDB3}" srcOrd="1" destOrd="0" presId="urn:microsoft.com/office/officeart/2005/8/layout/pyramid1"/>
    <dgm:cxn modelId="{859B8540-8C02-4DC2-875E-229CA180B01E}" type="presParOf" srcId="{4F5D02CF-3CF5-44A2-A563-DCD65D4D3E67}" destId="{BBEF2619-5DA4-4D0E-AC77-B64B6A259B0B}" srcOrd="3" destOrd="0" presId="urn:microsoft.com/office/officeart/2005/8/layout/pyramid1"/>
    <dgm:cxn modelId="{019FC810-781F-416C-8BEF-C1C59ACFF278}" type="presParOf" srcId="{BBEF2619-5DA4-4D0E-AC77-B64B6A259B0B}" destId="{42B8477F-4EB6-414D-9E3D-9104E7D0550E}" srcOrd="0" destOrd="0" presId="urn:microsoft.com/office/officeart/2005/8/layout/pyramid1"/>
    <dgm:cxn modelId="{D2A18F2A-2615-4AE8-9128-90C872789905}" type="presParOf" srcId="{BBEF2619-5DA4-4D0E-AC77-B64B6A259B0B}" destId="{298E174E-D034-487C-9082-521BD38671F9}" srcOrd="1" destOrd="0" presId="urn:microsoft.com/office/officeart/2005/8/layout/pyramid1"/>
    <dgm:cxn modelId="{DD06C115-2E4C-46F7-B9AB-EF86ED14EE15}" type="presParOf" srcId="{4F5D02CF-3CF5-44A2-A563-DCD65D4D3E67}" destId="{FC8AC785-D7A9-4F12-A1C2-BDA1EC7F058B}" srcOrd="4" destOrd="0" presId="urn:microsoft.com/office/officeart/2005/8/layout/pyramid1"/>
    <dgm:cxn modelId="{62734347-CF3C-42F7-9BDA-E6E901874DF9}" type="presParOf" srcId="{FC8AC785-D7A9-4F12-A1C2-BDA1EC7F058B}" destId="{B25F52DB-F579-4F4F-90F9-3BF6E9620AE7}" srcOrd="0" destOrd="0" presId="urn:microsoft.com/office/officeart/2005/8/layout/pyramid1"/>
    <dgm:cxn modelId="{23B2498D-856B-4C11-91A7-5FE273C4D432}" type="presParOf" srcId="{FC8AC785-D7A9-4F12-A1C2-BDA1EC7F058B}" destId="{9698CFA1-1BF2-4E28-A3C6-5E5EE405BDFD}" srcOrd="1" destOrd="0" presId="urn:microsoft.com/office/officeart/2005/8/layout/pyramid1"/>
    <dgm:cxn modelId="{E007FC11-CBF5-44CA-9C63-86DF85B3E86A}" type="presParOf" srcId="{4F5D02CF-3CF5-44A2-A563-DCD65D4D3E67}" destId="{356244EE-E379-4A6C-A694-71365CC8528F}" srcOrd="5" destOrd="0" presId="urn:microsoft.com/office/officeart/2005/8/layout/pyramid1"/>
    <dgm:cxn modelId="{7104D8E6-F77F-477D-9DB3-37807CF93AE2}" type="presParOf" srcId="{356244EE-E379-4A6C-A694-71365CC8528F}" destId="{D4835712-5798-49AD-A507-A134366F40E2}" srcOrd="0" destOrd="0" presId="urn:microsoft.com/office/officeart/2005/8/layout/pyramid1"/>
    <dgm:cxn modelId="{DB8F3360-6BF5-4B7D-9EE3-4A4484882B89}" type="presParOf" srcId="{356244EE-E379-4A6C-A694-71365CC8528F}" destId="{11CA3191-8005-40B5-89C9-FFEA85011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671AC-F892-438B-8F58-35826807C071}">
      <dsp:nvSpPr>
        <dsp:cNvPr id="0" name=""/>
        <dsp:cNvSpPr/>
      </dsp:nvSpPr>
      <dsp:spPr>
        <a:xfrm>
          <a:off x="2760306" y="0"/>
          <a:ext cx="1104122" cy="740161"/>
        </a:xfrm>
        <a:prstGeom prst="trapezoid">
          <a:avLst>
            <a:gd name="adj" fmla="val 74587"/>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smtClean="0">
            <a:cs typeface="B Nazanin" panose="00000400000000000000" pitchFamily="2" charset="-78"/>
          </a:endParaRPr>
        </a:p>
        <a:p>
          <a:pPr lvl="0" algn="ctr" defTabSz="622300">
            <a:lnSpc>
              <a:spcPct val="90000"/>
            </a:lnSpc>
            <a:spcBef>
              <a:spcPct val="0"/>
            </a:spcBef>
            <a:spcAft>
              <a:spcPct val="35000"/>
            </a:spcAft>
          </a:pPr>
          <a:r>
            <a:rPr lang="fa-IR" sz="800" b="1" kern="1200" dirty="0" smtClean="0">
              <a:cs typeface="B Nazanin" panose="00000400000000000000" pitchFamily="2" charset="-78"/>
            </a:rPr>
            <a:t>مدرسی درجه 1</a:t>
          </a:r>
          <a:endParaRPr lang="en-US" sz="800" b="1" kern="1200" dirty="0">
            <a:cs typeface="B Nazanin" panose="00000400000000000000" pitchFamily="2" charset="-78"/>
          </a:endParaRPr>
        </a:p>
      </dsp:txBody>
      <dsp:txXfrm>
        <a:off x="2760306" y="0"/>
        <a:ext cx="1104122" cy="740161"/>
      </dsp:txXfrm>
    </dsp:sp>
    <dsp:sp modelId="{A5C77D20-06E2-4C79-895B-0F92E591D5B9}">
      <dsp:nvSpPr>
        <dsp:cNvPr id="0" name=""/>
        <dsp:cNvSpPr/>
      </dsp:nvSpPr>
      <dsp:spPr>
        <a:xfrm>
          <a:off x="2208245" y="740161"/>
          <a:ext cx="2208245" cy="740161"/>
        </a:xfrm>
        <a:prstGeom prst="trapezoid">
          <a:avLst>
            <a:gd name="adj" fmla="val 74587"/>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مدرسی درجه 2</a:t>
          </a:r>
          <a:endParaRPr lang="en-US" sz="1400" b="1" kern="1200" dirty="0">
            <a:cs typeface="B Nazanin" panose="00000400000000000000" pitchFamily="2" charset="-78"/>
          </a:endParaRPr>
        </a:p>
      </dsp:txBody>
      <dsp:txXfrm>
        <a:off x="2594688" y="740161"/>
        <a:ext cx="1435359" cy="740161"/>
      </dsp:txXfrm>
    </dsp:sp>
    <dsp:sp modelId="{1F824B0A-1A2C-43E0-96E8-6240E23DC4B0}">
      <dsp:nvSpPr>
        <dsp:cNvPr id="0" name=""/>
        <dsp:cNvSpPr/>
      </dsp:nvSpPr>
      <dsp:spPr>
        <a:xfrm>
          <a:off x="1656183" y="1480322"/>
          <a:ext cx="3312368" cy="740161"/>
        </a:xfrm>
        <a:prstGeom prst="trapezoid">
          <a:avLst>
            <a:gd name="adj" fmla="val 74587"/>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مدرسی درجه 3</a:t>
          </a:r>
          <a:endParaRPr lang="en-US" sz="1400" b="1" kern="1200" dirty="0">
            <a:cs typeface="B Nazanin" panose="00000400000000000000" pitchFamily="2" charset="-78"/>
          </a:endParaRPr>
        </a:p>
      </dsp:txBody>
      <dsp:txXfrm>
        <a:off x="2235848" y="1480322"/>
        <a:ext cx="2153039" cy="740161"/>
      </dsp:txXfrm>
    </dsp:sp>
    <dsp:sp modelId="{42B8477F-4EB6-414D-9E3D-9104E7D0550E}">
      <dsp:nvSpPr>
        <dsp:cNvPr id="0" name=""/>
        <dsp:cNvSpPr/>
      </dsp:nvSpPr>
      <dsp:spPr>
        <a:xfrm>
          <a:off x="1104122" y="2220484"/>
          <a:ext cx="4416490" cy="740161"/>
        </a:xfrm>
        <a:prstGeom prst="trapezoid">
          <a:avLst>
            <a:gd name="adj" fmla="val 7458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داوری درجه 1</a:t>
          </a:r>
          <a:endParaRPr lang="en-US" sz="1400" b="1" kern="1200" dirty="0">
            <a:cs typeface="B Nazanin" panose="00000400000000000000" pitchFamily="2" charset="-78"/>
          </a:endParaRPr>
        </a:p>
      </dsp:txBody>
      <dsp:txXfrm>
        <a:off x="1877008" y="2220484"/>
        <a:ext cx="2870718" cy="740161"/>
      </dsp:txXfrm>
    </dsp:sp>
    <dsp:sp modelId="{B25F52DB-F579-4F4F-90F9-3BF6E9620AE7}">
      <dsp:nvSpPr>
        <dsp:cNvPr id="0" name=""/>
        <dsp:cNvSpPr/>
      </dsp:nvSpPr>
      <dsp:spPr>
        <a:xfrm>
          <a:off x="552061" y="2960645"/>
          <a:ext cx="5520613" cy="740161"/>
        </a:xfrm>
        <a:prstGeom prst="trapezoid">
          <a:avLst>
            <a:gd name="adj" fmla="val 7458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داوری درجه 2</a:t>
          </a:r>
          <a:endParaRPr lang="en-US" sz="1400" b="1" kern="1200" dirty="0">
            <a:cs typeface="B Nazanin" panose="00000400000000000000" pitchFamily="2" charset="-78"/>
          </a:endParaRPr>
        </a:p>
      </dsp:txBody>
      <dsp:txXfrm>
        <a:off x="1518168" y="2960645"/>
        <a:ext cx="3588398" cy="740161"/>
      </dsp:txXfrm>
    </dsp:sp>
    <dsp:sp modelId="{D4835712-5798-49AD-A507-A134366F40E2}">
      <dsp:nvSpPr>
        <dsp:cNvPr id="0" name=""/>
        <dsp:cNvSpPr/>
      </dsp:nvSpPr>
      <dsp:spPr>
        <a:xfrm>
          <a:off x="0" y="3688793"/>
          <a:ext cx="6624736" cy="740161"/>
        </a:xfrm>
        <a:prstGeom prst="trapezoid">
          <a:avLst>
            <a:gd name="adj" fmla="val 7458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داوری درجه 3</a:t>
          </a:r>
        </a:p>
      </dsp:txBody>
      <dsp:txXfrm>
        <a:off x="1159328" y="3688793"/>
        <a:ext cx="4306078" cy="740161"/>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671AC-F892-438B-8F58-35826807C071}">
      <dsp:nvSpPr>
        <dsp:cNvPr id="0" name=""/>
        <dsp:cNvSpPr/>
      </dsp:nvSpPr>
      <dsp:spPr>
        <a:xfrm>
          <a:off x="3361840" y="0"/>
          <a:ext cx="1344736" cy="677333"/>
        </a:xfrm>
        <a:prstGeom prst="trapezoid">
          <a:avLst>
            <a:gd name="adj" fmla="val 99267"/>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kern="1200" dirty="0" smtClean="0">
            <a:cs typeface="B Nazanin" panose="00000400000000000000" pitchFamily="2" charset="-78"/>
          </a:endParaRPr>
        </a:p>
        <a:p>
          <a:pPr lvl="0" algn="ctr" defTabSz="622300">
            <a:lnSpc>
              <a:spcPct val="90000"/>
            </a:lnSpc>
            <a:spcBef>
              <a:spcPct val="0"/>
            </a:spcBef>
            <a:spcAft>
              <a:spcPct val="35000"/>
            </a:spcAft>
          </a:pPr>
          <a:r>
            <a:rPr lang="fa-IR" sz="800" b="1" kern="1200" dirty="0" smtClean="0">
              <a:cs typeface="B Nazanin" panose="00000400000000000000" pitchFamily="2" charset="-78"/>
            </a:rPr>
            <a:t>مدرسی درجه 1</a:t>
          </a:r>
          <a:endParaRPr lang="en-US" sz="800" b="1" kern="1200" dirty="0">
            <a:cs typeface="B Nazanin" panose="00000400000000000000" pitchFamily="2" charset="-78"/>
          </a:endParaRPr>
        </a:p>
      </dsp:txBody>
      <dsp:txXfrm>
        <a:off x="3361840" y="0"/>
        <a:ext cx="1344736" cy="677333"/>
      </dsp:txXfrm>
    </dsp:sp>
    <dsp:sp modelId="{A5C77D20-06E2-4C79-895B-0F92E591D5B9}">
      <dsp:nvSpPr>
        <dsp:cNvPr id="0" name=""/>
        <dsp:cNvSpPr/>
      </dsp:nvSpPr>
      <dsp:spPr>
        <a:xfrm>
          <a:off x="2689472" y="677333"/>
          <a:ext cx="2689472" cy="677333"/>
        </a:xfrm>
        <a:prstGeom prst="trapezoid">
          <a:avLst>
            <a:gd name="adj" fmla="val 99267"/>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مدرسی درجه 2</a:t>
          </a:r>
          <a:endParaRPr lang="en-US" sz="1400" b="1" kern="1200" dirty="0">
            <a:cs typeface="B Nazanin" panose="00000400000000000000" pitchFamily="2" charset="-78"/>
          </a:endParaRPr>
        </a:p>
      </dsp:txBody>
      <dsp:txXfrm>
        <a:off x="3160129" y="677333"/>
        <a:ext cx="1748157" cy="677333"/>
      </dsp:txXfrm>
    </dsp:sp>
    <dsp:sp modelId="{2560D2E1-7919-4A46-A18B-72F6A4D80F8E}">
      <dsp:nvSpPr>
        <dsp:cNvPr id="0" name=""/>
        <dsp:cNvSpPr/>
      </dsp:nvSpPr>
      <dsp:spPr>
        <a:xfrm>
          <a:off x="2017184" y="1351760"/>
          <a:ext cx="4034208" cy="677333"/>
        </a:xfrm>
        <a:prstGeom prst="trapezoid">
          <a:avLst>
            <a:gd name="adj" fmla="val 9926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مدرسی درجه 3</a:t>
          </a:r>
          <a:endParaRPr lang="en-US" sz="1400" b="1" kern="1200" dirty="0">
            <a:cs typeface="B Nazanin" panose="00000400000000000000" pitchFamily="2" charset="-78"/>
          </a:endParaRPr>
        </a:p>
      </dsp:txBody>
      <dsp:txXfrm>
        <a:off x="2723171" y="1351760"/>
        <a:ext cx="2622235" cy="677333"/>
      </dsp:txXfrm>
    </dsp:sp>
    <dsp:sp modelId="{42B8477F-4EB6-414D-9E3D-9104E7D0550E}">
      <dsp:nvSpPr>
        <dsp:cNvPr id="0" name=""/>
        <dsp:cNvSpPr/>
      </dsp:nvSpPr>
      <dsp:spPr>
        <a:xfrm>
          <a:off x="1344736" y="2032000"/>
          <a:ext cx="5378944" cy="677333"/>
        </a:xfrm>
        <a:prstGeom prst="trapezoid">
          <a:avLst>
            <a:gd name="adj" fmla="val 9926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مربیگری درجه 1</a:t>
          </a:r>
          <a:endParaRPr lang="en-US" sz="1400" b="1" kern="1200" dirty="0">
            <a:cs typeface="B Nazanin" panose="00000400000000000000" pitchFamily="2" charset="-78"/>
          </a:endParaRPr>
        </a:p>
      </dsp:txBody>
      <dsp:txXfrm>
        <a:off x="2286051" y="2032000"/>
        <a:ext cx="3496314" cy="677333"/>
      </dsp:txXfrm>
    </dsp:sp>
    <dsp:sp modelId="{B25F52DB-F579-4F4F-90F9-3BF6E9620AE7}">
      <dsp:nvSpPr>
        <dsp:cNvPr id="0" name=""/>
        <dsp:cNvSpPr/>
      </dsp:nvSpPr>
      <dsp:spPr>
        <a:xfrm>
          <a:off x="672368" y="2709333"/>
          <a:ext cx="6723680" cy="677333"/>
        </a:xfrm>
        <a:prstGeom prst="trapezoid">
          <a:avLst>
            <a:gd name="adj" fmla="val 9926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مربیگری درجه 2</a:t>
          </a:r>
          <a:endParaRPr lang="en-US" sz="1400" b="1" kern="1200" dirty="0">
            <a:cs typeface="B Nazanin" panose="00000400000000000000" pitchFamily="2" charset="-78"/>
          </a:endParaRPr>
        </a:p>
      </dsp:txBody>
      <dsp:txXfrm>
        <a:off x="1849012" y="2709333"/>
        <a:ext cx="4370392" cy="677333"/>
      </dsp:txXfrm>
    </dsp:sp>
    <dsp:sp modelId="{4705D800-ADFC-46E6-96E2-49CE6FC25680}">
      <dsp:nvSpPr>
        <dsp:cNvPr id="0" name=""/>
        <dsp:cNvSpPr/>
      </dsp:nvSpPr>
      <dsp:spPr>
        <a:xfrm>
          <a:off x="0" y="3386666"/>
          <a:ext cx="8068417" cy="677333"/>
        </a:xfrm>
        <a:prstGeom prst="trapezoid">
          <a:avLst>
            <a:gd name="adj" fmla="val 99267"/>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fa-IR" sz="1400" b="1" kern="1200" dirty="0" smtClean="0">
              <a:cs typeface="B Nazanin" panose="00000400000000000000" pitchFamily="2" charset="-78"/>
            </a:rPr>
            <a:t>مربیگری درجه 3</a:t>
          </a:r>
          <a:endParaRPr lang="en-US" sz="1400" b="1" kern="1200" dirty="0">
            <a:cs typeface="B Nazanin" panose="00000400000000000000" pitchFamily="2" charset="-78"/>
          </a:endParaRPr>
        </a:p>
      </dsp:txBody>
      <dsp:txXfrm>
        <a:off x="1411972" y="3386666"/>
        <a:ext cx="5244471" cy="677333"/>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3587406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177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183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110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613746237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613746237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191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10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11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12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12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1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13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82.xml"/><Relationship Id="rId7" Type="http://schemas.microsoft.com/office/2007/relationships/diagramDrawing" Target="../diagrams/drawing82.xml"/><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diagramColors" Target="../diagrams/colors82.xml"/><Relationship Id="rId5" Type="http://schemas.openxmlformats.org/officeDocument/2006/relationships/diagramQuickStyle" Target="../diagrams/quickStyle82.xml"/><Relationship Id="rId4" Type="http://schemas.openxmlformats.org/officeDocument/2006/relationships/diagramLayout" Target="../diagrams/layout82.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83.xml"/><Relationship Id="rId7" Type="http://schemas.microsoft.com/office/2007/relationships/diagramDrawing" Target="../diagrams/drawing83.xml"/><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13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84.xml"/><Relationship Id="rId7" Type="http://schemas.microsoft.com/office/2007/relationships/diagramDrawing" Target="../diagrams/drawing84.xml"/><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1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86.xml"/><Relationship Id="rId7" Type="http://schemas.microsoft.com/office/2007/relationships/diagramDrawing" Target="../diagrams/drawing86.xml"/><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diagramColors" Target="../diagrams/colors86.xml"/><Relationship Id="rId5" Type="http://schemas.openxmlformats.org/officeDocument/2006/relationships/diagramQuickStyle" Target="../diagrams/quickStyle86.xml"/><Relationship Id="rId4" Type="http://schemas.openxmlformats.org/officeDocument/2006/relationships/diagramLayout" Target="../diagrams/layout86.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87.xml"/><Relationship Id="rId7" Type="http://schemas.microsoft.com/office/2007/relationships/diagramDrawing" Target="../diagrams/drawing87.xml"/><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diagramColors" Target="../diagrams/colors87.xml"/><Relationship Id="rId5" Type="http://schemas.openxmlformats.org/officeDocument/2006/relationships/diagramQuickStyle" Target="../diagrams/quickStyle87.xml"/><Relationship Id="rId4" Type="http://schemas.openxmlformats.org/officeDocument/2006/relationships/diagramLayout" Target="../diagrams/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7.jfi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image" Target="../media/image77.jfif"/><Relationship Id="rId1" Type="http://schemas.openxmlformats.org/officeDocument/2006/relationships/slideLayout" Target="../slideLayouts/slideLayout2.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image" Target="../media/image77.jfif"/><Relationship Id="rId1" Type="http://schemas.openxmlformats.org/officeDocument/2006/relationships/slideLayout" Target="../slideLayouts/slideLayout2.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143.xml.rels><?xml version="1.0" encoding="UTF-8" standalone="yes"?>
<Relationships xmlns="http://schemas.openxmlformats.org/package/2006/relationships"><Relationship Id="rId2" Type="http://schemas.openxmlformats.org/officeDocument/2006/relationships/image" Target="../media/image78.jfi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image" Target="../media/image78.jfif"/><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image" Target="../media/image78.jfif"/><Relationship Id="rId1" Type="http://schemas.openxmlformats.org/officeDocument/2006/relationships/slideLayout" Target="../slideLayouts/slideLayout2.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146.xml.rels><?xml version="1.0" encoding="UTF-8" standalone="yes"?>
<Relationships xmlns="http://schemas.openxmlformats.org/package/2006/relationships"><Relationship Id="rId2" Type="http://schemas.openxmlformats.org/officeDocument/2006/relationships/image" Target="../media/image79.jfi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92.xml"/><Relationship Id="rId7" Type="http://schemas.microsoft.com/office/2007/relationships/diagramDrawing" Target="../diagrams/drawing92.xml"/><Relationship Id="rId2" Type="http://schemas.openxmlformats.org/officeDocument/2006/relationships/image" Target="../media/image79.jfif"/><Relationship Id="rId1" Type="http://schemas.openxmlformats.org/officeDocument/2006/relationships/slideLayout" Target="../slideLayouts/slideLayout2.xml"/><Relationship Id="rId6" Type="http://schemas.openxmlformats.org/officeDocument/2006/relationships/diagramColors" Target="../diagrams/colors92.xml"/><Relationship Id="rId5" Type="http://schemas.openxmlformats.org/officeDocument/2006/relationships/diagramQuickStyle" Target="../diagrams/quickStyle92.xml"/><Relationship Id="rId4" Type="http://schemas.openxmlformats.org/officeDocument/2006/relationships/diagramLayout" Target="../diagrams/layout92.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93.xml"/><Relationship Id="rId7" Type="http://schemas.microsoft.com/office/2007/relationships/diagramDrawing" Target="../diagrams/drawing93.xml"/><Relationship Id="rId2" Type="http://schemas.openxmlformats.org/officeDocument/2006/relationships/image" Target="../media/image79.jfif"/><Relationship Id="rId1" Type="http://schemas.openxmlformats.org/officeDocument/2006/relationships/slideLayout" Target="../slideLayouts/slideLayout2.xml"/><Relationship Id="rId6" Type="http://schemas.openxmlformats.org/officeDocument/2006/relationships/diagramColors" Target="../diagrams/colors93.xml"/><Relationship Id="rId5" Type="http://schemas.openxmlformats.org/officeDocument/2006/relationships/diagramQuickStyle" Target="../diagrams/quickStyle93.xml"/><Relationship Id="rId4" Type="http://schemas.openxmlformats.org/officeDocument/2006/relationships/diagramLayout" Target="../diagrams/layout93.xml"/></Relationships>
</file>

<file path=ppt/slides/_rels/slide149.xml.rels><?xml version="1.0" encoding="UTF-8" standalone="yes"?>
<Relationships xmlns="http://schemas.openxmlformats.org/package/2006/relationships"><Relationship Id="rId2" Type="http://schemas.openxmlformats.org/officeDocument/2006/relationships/image" Target="../media/image80.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94.xml"/><Relationship Id="rId7" Type="http://schemas.microsoft.com/office/2007/relationships/diagramDrawing" Target="../diagrams/drawing94.xml"/><Relationship Id="rId2" Type="http://schemas.openxmlformats.org/officeDocument/2006/relationships/image" Target="../media/image80.jfif"/><Relationship Id="rId1" Type="http://schemas.openxmlformats.org/officeDocument/2006/relationships/slideLayout" Target="../slideLayouts/slideLayout2.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95.xml"/><Relationship Id="rId7" Type="http://schemas.microsoft.com/office/2007/relationships/diagramDrawing" Target="../diagrams/drawing95.xml"/><Relationship Id="rId2" Type="http://schemas.openxmlformats.org/officeDocument/2006/relationships/image" Target="../media/image80.jfif"/><Relationship Id="rId1" Type="http://schemas.openxmlformats.org/officeDocument/2006/relationships/slideLayout" Target="../slideLayouts/slideLayout2.xml"/><Relationship Id="rId6" Type="http://schemas.openxmlformats.org/officeDocument/2006/relationships/diagramColors" Target="../diagrams/colors95.xml"/><Relationship Id="rId5" Type="http://schemas.openxmlformats.org/officeDocument/2006/relationships/diagramQuickStyle" Target="../diagrams/quickStyle95.xml"/><Relationship Id="rId4" Type="http://schemas.openxmlformats.org/officeDocument/2006/relationships/diagramLayout" Target="../diagrams/layout95.xml"/></Relationships>
</file>

<file path=ppt/slides/_rels/slide15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96.xml"/><Relationship Id="rId7" Type="http://schemas.microsoft.com/office/2007/relationships/diagramDrawing" Target="../diagrams/drawing96.xml"/><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97.xml"/><Relationship Id="rId7" Type="http://schemas.microsoft.com/office/2007/relationships/diagramDrawing" Target="../diagrams/drawing97.xml"/><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diagramColors" Target="../diagrams/colors97.xml"/><Relationship Id="rId5" Type="http://schemas.openxmlformats.org/officeDocument/2006/relationships/diagramQuickStyle" Target="../diagrams/quickStyle97.xml"/><Relationship Id="rId4" Type="http://schemas.openxmlformats.org/officeDocument/2006/relationships/diagramLayout" Target="../diagrams/layout97.xml"/></Relationships>
</file>

<file path=ppt/slides/_rels/slide1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98.xml"/><Relationship Id="rId7" Type="http://schemas.microsoft.com/office/2007/relationships/diagramDrawing" Target="../diagrams/drawing98.xml"/><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diagramColors" Target="../diagrams/colors98.xml"/><Relationship Id="rId5" Type="http://schemas.openxmlformats.org/officeDocument/2006/relationships/diagramQuickStyle" Target="../diagrams/quickStyle98.xml"/><Relationship Id="rId4" Type="http://schemas.openxmlformats.org/officeDocument/2006/relationships/diagramLayout" Target="../diagrams/layout98.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00.xml"/><Relationship Id="rId7" Type="http://schemas.microsoft.com/office/2007/relationships/diagramDrawing" Target="../diagrams/drawing100.xml"/><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diagramColors" Target="../diagrams/colors100.xml"/><Relationship Id="rId5" Type="http://schemas.openxmlformats.org/officeDocument/2006/relationships/diagramQuickStyle" Target="../diagrams/quickStyle100.xml"/><Relationship Id="rId4" Type="http://schemas.openxmlformats.org/officeDocument/2006/relationships/diagramLayout" Target="../diagrams/layout100.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101.xml"/><Relationship Id="rId7" Type="http://schemas.microsoft.com/office/2007/relationships/diagramDrawing" Target="../diagrams/drawing101.xml"/><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diagramColors" Target="../diagrams/colors101.xml"/><Relationship Id="rId5" Type="http://schemas.openxmlformats.org/officeDocument/2006/relationships/diagramQuickStyle" Target="../diagrams/quickStyle101.xml"/><Relationship Id="rId4" Type="http://schemas.openxmlformats.org/officeDocument/2006/relationships/diagramLayout" Target="../diagrams/layout101.xml"/></Relationships>
</file>

<file path=ppt/slides/_rels/slide16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102.xml"/><Relationship Id="rId7" Type="http://schemas.microsoft.com/office/2007/relationships/diagramDrawing" Target="../diagrams/drawing102.xml"/><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diagramColors" Target="../diagrams/colors102.xml"/><Relationship Id="rId5" Type="http://schemas.openxmlformats.org/officeDocument/2006/relationships/diagramQuickStyle" Target="../diagrams/quickStyle102.xml"/><Relationship Id="rId4" Type="http://schemas.openxmlformats.org/officeDocument/2006/relationships/diagramLayout" Target="../diagrams/layout102.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103.xml"/><Relationship Id="rId7" Type="http://schemas.microsoft.com/office/2007/relationships/diagramDrawing" Target="../diagrams/drawing103.xml"/><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diagramColors" Target="../diagrams/colors103.xml"/><Relationship Id="rId5" Type="http://schemas.openxmlformats.org/officeDocument/2006/relationships/diagramQuickStyle" Target="../diagrams/quickStyle103.xml"/><Relationship Id="rId4" Type="http://schemas.openxmlformats.org/officeDocument/2006/relationships/diagramLayout" Target="../diagrams/layout103.xml"/></Relationships>
</file>

<file path=ppt/slides/_rels/slide16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104.xml"/><Relationship Id="rId7" Type="http://schemas.microsoft.com/office/2007/relationships/diagramDrawing" Target="../diagrams/drawing104.xml"/><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diagramColors" Target="../diagrams/colors104.xml"/><Relationship Id="rId5" Type="http://schemas.openxmlformats.org/officeDocument/2006/relationships/diagramQuickStyle" Target="../diagrams/quickStyle104.xml"/><Relationship Id="rId4" Type="http://schemas.openxmlformats.org/officeDocument/2006/relationships/diagramLayout" Target="../diagrams/layout104.xml"/></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105.xml"/><Relationship Id="rId7" Type="http://schemas.microsoft.com/office/2007/relationships/diagramDrawing" Target="../diagrams/drawing105.xml"/><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diagramColors" Target="../diagrams/colors105.xml"/><Relationship Id="rId5" Type="http://schemas.openxmlformats.org/officeDocument/2006/relationships/diagramQuickStyle" Target="../diagrams/quickStyle105.xml"/><Relationship Id="rId4" Type="http://schemas.openxmlformats.org/officeDocument/2006/relationships/diagramLayout" Target="../diagrams/layout105.xml"/></Relationships>
</file>

<file path=ppt/slides/_rels/slide1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106.xml"/><Relationship Id="rId7" Type="http://schemas.microsoft.com/office/2007/relationships/diagramDrawing" Target="../diagrams/drawing106.xml"/><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diagramColors" Target="../diagrams/colors106.xml"/><Relationship Id="rId5" Type="http://schemas.openxmlformats.org/officeDocument/2006/relationships/diagramQuickStyle" Target="../diagrams/quickStyle106.xml"/><Relationship Id="rId4" Type="http://schemas.openxmlformats.org/officeDocument/2006/relationships/diagramLayout" Target="../diagrams/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107.xml"/><Relationship Id="rId7" Type="http://schemas.microsoft.com/office/2007/relationships/diagramDrawing" Target="../diagrams/drawing107.xml"/><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diagramColors" Target="../diagrams/colors107.xml"/><Relationship Id="rId5" Type="http://schemas.openxmlformats.org/officeDocument/2006/relationships/diagramQuickStyle" Target="../diagrams/quickStyle107.xml"/><Relationship Id="rId4" Type="http://schemas.openxmlformats.org/officeDocument/2006/relationships/diagramLayout" Target="../diagrams/layout10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204" y="483518"/>
            <a:ext cx="5397475"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ctrTitle"/>
          </p:nvPr>
        </p:nvSpPr>
        <p:spPr>
          <a:xfrm>
            <a:off x="93003" y="1635646"/>
            <a:ext cx="8015807" cy="1159800"/>
          </a:xfrm>
        </p:spPr>
        <p:txBody>
          <a:bodyPr/>
          <a:lstStyle/>
          <a:p>
            <a:pPr algn="ctr" rtl="1"/>
            <a:r>
              <a:rPr lang="fa-IR" sz="3600" b="1" dirty="0" smtClean="0">
                <a:cs typeface="B Nazanin" panose="00000400000000000000" pitchFamily="2" charset="-78"/>
              </a:rPr>
              <a:t>دوره های آموزشی فدراسیون ورزش های همگانی</a:t>
            </a:r>
            <a:endParaRPr lang="en-US" sz="3600" b="1" dirty="0">
              <a:cs typeface="B Nazanin" panose="00000400000000000000" pitchFamily="2" charset="-78"/>
            </a:endParaRPr>
          </a:p>
        </p:txBody>
      </p:sp>
      <p:sp>
        <p:nvSpPr>
          <p:cNvPr id="4" name="Title 2"/>
          <p:cNvSpPr txBox="1">
            <a:spLocks/>
          </p:cNvSpPr>
          <p:nvPr/>
        </p:nvSpPr>
        <p:spPr>
          <a:xfrm>
            <a:off x="395536" y="3136258"/>
            <a:ext cx="8015807"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9pPr>
          </a:lstStyle>
          <a:p>
            <a:pPr algn="ctr" rtl="1"/>
            <a:r>
              <a:rPr lang="fa-IR" sz="3600" b="1" dirty="0" smtClean="0">
                <a:cs typeface="B Nazanin" panose="00000400000000000000" pitchFamily="2" charset="-78"/>
              </a:rPr>
              <a:t>پاییز 1400</a:t>
            </a:r>
            <a:endParaRPr lang="en-US" sz="3600" b="1" dirty="0">
              <a:cs typeface="B Nazanin" panose="00000400000000000000" pitchFamily="2" charset="-78"/>
            </a:endParaRPr>
          </a:p>
        </p:txBody>
      </p:sp>
      <p:pic>
        <p:nvPicPr>
          <p:cNvPr id="5" name="Picture 11">
            <a:extLst>
              <a:ext uri="{FF2B5EF4-FFF2-40B4-BE49-F238E27FC236}">
                <a16:creationId xmlns="" xmlns:a16="http://schemas.microsoft.com/office/drawing/2014/main" id="{1C45D9F7-EB3C-4AF5-AB1D-1302801A25FD}"/>
              </a:ext>
            </a:extLst>
          </p:cNvPr>
          <p:cNvPicPr>
            <a:picLocks noChangeAspect="1"/>
          </p:cNvPicPr>
          <p:nvPr/>
        </p:nvPicPr>
        <p:blipFill>
          <a:blip r:embed="rId4"/>
          <a:srcRect l="46842" t="30499" r="27556" b="26866"/>
          <a:stretch>
            <a:fillRect/>
          </a:stretch>
        </p:blipFill>
        <p:spPr>
          <a:xfrm>
            <a:off x="7576879" y="35475"/>
            <a:ext cx="1537986" cy="160017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graphicFrame>
        <p:nvGraphicFramePr>
          <p:cNvPr id="3" name="Diagram 2"/>
          <p:cNvGraphicFramePr/>
          <p:nvPr>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5253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دروس تئوری</a:t>
            </a:r>
            <a:endParaRPr lang="en-US" sz="3200" dirty="0">
              <a:cs typeface="B Titr" panose="00000700000000000000" pitchFamily="2" charset="-78"/>
            </a:endParaRPr>
          </a:p>
        </p:txBody>
      </p:sp>
    </p:spTree>
    <p:extLst>
      <p:ext uri="{BB962C8B-B14F-4D97-AF65-F5344CB8AC3E}">
        <p14:creationId xmlns:p14="http://schemas.microsoft.com/office/powerpoint/2010/main" val="2103680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dirty="0"/>
          </a:p>
        </p:txBody>
      </p:sp>
      <p:graphicFrame>
        <p:nvGraphicFramePr>
          <p:cNvPr id="3" name="Diagram 2"/>
          <p:cNvGraphicFramePr/>
          <p:nvPr>
            <p:extLst>
              <p:ext uri="{D42A27DB-BD31-4B8C-83A1-F6EECF244321}">
                <p14:modId xmlns:p14="http://schemas.microsoft.com/office/powerpoint/2010/main" val="3520686354"/>
              </p:ext>
            </p:extLst>
          </p:nvPr>
        </p:nvGraphicFramePr>
        <p:xfrm>
          <a:off x="107503" y="569465"/>
          <a:ext cx="8373071"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8560" y="195486"/>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a:t>
            </a:r>
            <a:r>
              <a:rPr lang="fa-IR" sz="2800" dirty="0" smtClean="0">
                <a:cs typeface="B Titr" panose="00000700000000000000" pitchFamily="2" charset="-78"/>
              </a:rPr>
              <a:t>ثبت رکورد</a:t>
            </a:r>
            <a:endParaRPr lang="en-US" sz="2800" dirty="0">
              <a:cs typeface="B Titr" panose="00000700000000000000" pitchFamily="2" charset="-78"/>
            </a:endParaRPr>
          </a:p>
          <a:p>
            <a:pPr algn="ctr"/>
            <a:endParaRPr lang="en-US" sz="2800" dirty="0">
              <a:cs typeface="B Titr" panose="00000700000000000000" pitchFamily="2" charset="-78"/>
            </a:endParaRPr>
          </a:p>
        </p:txBody>
      </p:sp>
    </p:spTree>
    <p:extLst>
      <p:ext uri="{BB962C8B-B14F-4D97-AF65-F5344CB8AC3E}">
        <p14:creationId xmlns:p14="http://schemas.microsoft.com/office/powerpoint/2010/main" val="704784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ورزش های الکترونیکی</a:t>
            </a:r>
            <a:endParaRPr lang="en-US" sz="3200" dirty="0">
              <a:cs typeface="B Titr" panose="00000700000000000000" pitchFamily="2" charset="-78"/>
            </a:endParaRPr>
          </a:p>
        </p:txBody>
      </p:sp>
    </p:spTree>
    <p:extLst>
      <p:ext uri="{BB962C8B-B14F-4D97-AF65-F5344CB8AC3E}">
        <p14:creationId xmlns:p14="http://schemas.microsoft.com/office/powerpoint/2010/main" val="405431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dirty="0"/>
          </a:p>
        </p:txBody>
      </p:sp>
      <p:graphicFrame>
        <p:nvGraphicFramePr>
          <p:cNvPr id="3" name="Diagram 2"/>
          <p:cNvGraphicFramePr/>
          <p:nvPr>
            <p:extLst>
              <p:ext uri="{D42A27DB-BD31-4B8C-83A1-F6EECF244321}">
                <p14:modId xmlns:p14="http://schemas.microsoft.com/office/powerpoint/2010/main" val="752099396"/>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ورزش های الکترونیکی</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2615444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dirty="0"/>
          </a:p>
        </p:txBody>
      </p:sp>
      <p:graphicFrame>
        <p:nvGraphicFramePr>
          <p:cNvPr id="3" name="Diagram 2"/>
          <p:cNvGraphicFramePr/>
          <p:nvPr>
            <p:extLst>
              <p:ext uri="{D42A27DB-BD31-4B8C-83A1-F6EECF244321}">
                <p14:modId xmlns:p14="http://schemas.microsoft.com/office/powerpoint/2010/main" val="260920878"/>
              </p:ext>
            </p:extLst>
          </p:nvPr>
        </p:nvGraphicFramePr>
        <p:xfrm>
          <a:off x="107504" y="569465"/>
          <a:ext cx="5112568"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ورزش های الکترونیکی</a:t>
            </a:r>
            <a:endParaRPr lang="en-US" sz="2800" dirty="0">
              <a:cs typeface="B Titr" panose="00000700000000000000" pitchFamily="2" charset="-78"/>
            </a:endParaRPr>
          </a:p>
        </p:txBody>
      </p:sp>
    </p:spTree>
    <p:extLst>
      <p:ext uri="{BB962C8B-B14F-4D97-AF65-F5344CB8AC3E}">
        <p14:creationId xmlns:p14="http://schemas.microsoft.com/office/powerpoint/2010/main" val="117507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4000" b="-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104</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طناب زنی</a:t>
            </a:r>
            <a:endParaRPr lang="en-US" sz="3200" dirty="0">
              <a:cs typeface="B Titr" panose="00000700000000000000" pitchFamily="2" charset="-78"/>
            </a:endParaRPr>
          </a:p>
        </p:txBody>
      </p:sp>
    </p:spTree>
    <p:extLst>
      <p:ext uri="{BB962C8B-B14F-4D97-AF65-F5344CB8AC3E}">
        <p14:creationId xmlns:p14="http://schemas.microsoft.com/office/powerpoint/2010/main" val="87036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4000" b="-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dirty="0"/>
          </a:p>
        </p:txBody>
      </p:sp>
      <p:graphicFrame>
        <p:nvGraphicFramePr>
          <p:cNvPr id="3" name="Diagram 2"/>
          <p:cNvGraphicFramePr/>
          <p:nvPr>
            <p:extLst>
              <p:ext uri="{D42A27DB-BD31-4B8C-83A1-F6EECF244321}">
                <p14:modId xmlns:p14="http://schemas.microsoft.com/office/powerpoint/2010/main" val="1308102324"/>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طناب زنی</a:t>
            </a:r>
            <a:endParaRPr lang="en-US" sz="3200" dirty="0">
              <a:cs typeface="B Titr" panose="00000700000000000000" pitchFamily="2" charset="-78"/>
            </a:endParaRPr>
          </a:p>
        </p:txBody>
      </p:sp>
    </p:spTree>
    <p:extLst>
      <p:ext uri="{BB962C8B-B14F-4D97-AF65-F5344CB8AC3E}">
        <p14:creationId xmlns:p14="http://schemas.microsoft.com/office/powerpoint/2010/main" val="23776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4000" b="-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106</a:t>
            </a:fld>
            <a:endParaRPr lang="en" dirty="0"/>
          </a:p>
        </p:txBody>
      </p:sp>
      <p:graphicFrame>
        <p:nvGraphicFramePr>
          <p:cNvPr id="3" name="Diagram 2"/>
          <p:cNvGraphicFramePr/>
          <p:nvPr>
            <p:extLst>
              <p:ext uri="{D42A27DB-BD31-4B8C-83A1-F6EECF244321}">
                <p14:modId xmlns:p14="http://schemas.microsoft.com/office/powerpoint/2010/main" val="1665634114"/>
              </p:ext>
            </p:extLst>
          </p:nvPr>
        </p:nvGraphicFramePr>
        <p:xfrm>
          <a:off x="107504" y="569465"/>
          <a:ext cx="8136904" cy="4378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طناب زنی</a:t>
            </a:r>
            <a:endParaRPr lang="en-US" sz="2800" dirty="0">
              <a:cs typeface="B Titr" panose="00000700000000000000" pitchFamily="2" charset="-78"/>
            </a:endParaRPr>
          </a:p>
        </p:txBody>
      </p:sp>
    </p:spTree>
    <p:extLst>
      <p:ext uri="{BB962C8B-B14F-4D97-AF65-F5344CB8AC3E}">
        <p14:creationId xmlns:p14="http://schemas.microsoft.com/office/powerpoint/2010/main" val="339961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107</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ماهیگیری</a:t>
            </a:r>
            <a:endParaRPr lang="en-US" sz="3200" dirty="0">
              <a:cs typeface="B Titr" panose="00000700000000000000" pitchFamily="2" charset="-78"/>
            </a:endParaRPr>
          </a:p>
        </p:txBody>
      </p:sp>
    </p:spTree>
    <p:extLst>
      <p:ext uri="{BB962C8B-B14F-4D97-AF65-F5344CB8AC3E}">
        <p14:creationId xmlns:p14="http://schemas.microsoft.com/office/powerpoint/2010/main" val="17778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108</a:t>
            </a:fld>
            <a:endParaRPr lang="en" dirty="0"/>
          </a:p>
        </p:txBody>
      </p:sp>
      <p:graphicFrame>
        <p:nvGraphicFramePr>
          <p:cNvPr id="3" name="Diagram 2"/>
          <p:cNvGraphicFramePr/>
          <p:nvPr>
            <p:extLst>
              <p:ext uri="{D42A27DB-BD31-4B8C-83A1-F6EECF244321}">
                <p14:modId xmlns:p14="http://schemas.microsoft.com/office/powerpoint/2010/main" val="2757590263"/>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ماهیگیری</a:t>
            </a:r>
            <a:endParaRPr lang="en-US" sz="3200" dirty="0">
              <a:cs typeface="B Titr" panose="00000700000000000000" pitchFamily="2" charset="-78"/>
            </a:endParaRPr>
          </a:p>
        </p:txBody>
      </p:sp>
    </p:spTree>
    <p:extLst>
      <p:ext uri="{BB962C8B-B14F-4D97-AF65-F5344CB8AC3E}">
        <p14:creationId xmlns:p14="http://schemas.microsoft.com/office/powerpoint/2010/main" val="263811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109</a:t>
            </a:fld>
            <a:endParaRPr lang="en" dirty="0"/>
          </a:p>
        </p:txBody>
      </p:sp>
      <p:graphicFrame>
        <p:nvGraphicFramePr>
          <p:cNvPr id="3" name="Diagram 2"/>
          <p:cNvGraphicFramePr/>
          <p:nvPr>
            <p:extLst/>
          </p:nvPr>
        </p:nvGraphicFramePr>
        <p:xfrm>
          <a:off x="107504" y="569465"/>
          <a:ext cx="5112568"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ماهیگیری</a:t>
            </a:r>
            <a:endParaRPr lang="en-US" sz="2800" dirty="0">
              <a:cs typeface="B Titr" panose="00000700000000000000" pitchFamily="2" charset="-78"/>
            </a:endParaRPr>
          </a:p>
        </p:txBody>
      </p:sp>
    </p:spTree>
    <p:extLst>
      <p:ext uri="{BB962C8B-B14F-4D97-AF65-F5344CB8AC3E}">
        <p14:creationId xmlns:p14="http://schemas.microsoft.com/office/powerpoint/2010/main" val="196190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graphicFrame>
        <p:nvGraphicFramePr>
          <p:cNvPr id="3" name="Diagram 2"/>
          <p:cNvGraphicFramePr/>
          <p:nvPr>
            <p:extLst>
              <p:ext uri="{D42A27DB-BD31-4B8C-83A1-F6EECF244321}">
                <p14:modId xmlns:p14="http://schemas.microsoft.com/office/powerpoint/2010/main" val="1034721613"/>
              </p:ext>
            </p:extLst>
          </p:nvPr>
        </p:nvGraphicFramePr>
        <p:xfrm>
          <a:off x="680047" y="643929"/>
          <a:ext cx="78005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051720" y="0"/>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داوری</a:t>
            </a:r>
            <a:endParaRPr lang="en-US" sz="3200" dirty="0">
              <a:cs typeface="B Titr" panose="00000700000000000000" pitchFamily="2" charset="-78"/>
            </a:endParaRPr>
          </a:p>
        </p:txBody>
      </p:sp>
    </p:spTree>
    <p:extLst>
      <p:ext uri="{BB962C8B-B14F-4D97-AF65-F5344CB8AC3E}">
        <p14:creationId xmlns:p14="http://schemas.microsoft.com/office/powerpoint/2010/main" val="144451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110</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a:t>
            </a:r>
            <a:r>
              <a:rPr lang="fa-IR" sz="3200" dirty="0" smtClean="0">
                <a:cs typeface="B Titr" panose="00000700000000000000" pitchFamily="2" charset="-78"/>
              </a:rPr>
              <a:t>چوگو</a:t>
            </a:r>
            <a:endParaRPr lang="en-US" sz="3200" dirty="0">
              <a:cs typeface="B Titr" panose="00000700000000000000" pitchFamily="2" charset="-78"/>
            </a:endParaRPr>
          </a:p>
        </p:txBody>
      </p:sp>
      <p:sp>
        <p:nvSpPr>
          <p:cNvPr id="7" name="Rectangle 6"/>
          <p:cNvSpPr/>
          <p:nvPr/>
        </p:nvSpPr>
        <p:spPr>
          <a:xfrm>
            <a:off x="0" y="3435846"/>
            <a:ext cx="9144000" cy="1707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dirty="0">
                <a:cs typeface="B Nazanin" panose="00000400000000000000" pitchFamily="2" charset="-78"/>
              </a:rPr>
              <a:t>چوگو رشته ورزشی چوگو یکی از رشته‌های ورزشی می باشد که به نامهای گوناگون در اغلب نقاط ایران برگزار می‌شود. این رشته از تحرک بالایی برخوردار بوده و نیاز به قدرت و سرعت دارد ، ورزشکاران این رشته باید دارای آمادگی جسمانی بالا ، دوندگی خوب ، چابکی و سرعت عمل بالا باشند. این رشته در گذشته و در ایام فراغت و در جشن ها توسط علاقمندان در اغلب نقاط کشور برگزار می‌گردیده. چوگو در زمره ورزش‌های سنتی و همگانی است و در زمینی مستطیل شکل و بویژه در زمین چمن مشابه زمین فوتبال برگزار می‌شود. یزدی‌ها در گذشته به این بازی، “چفته بازی” می‌گفتند و در اصفهان به آن “چو و گو” در فارس “برو و بیا” و در خراسان هم به نام چوگو شهرت دارد. چوگو در استان‌های مختلف کشور به نام‌های برو بیا، حلال و حرام، گوفربجک، بالا و پایین، دارتوپا نیز معروف است و شباهت زیادی با ورزش بیس‌بال دارد.</a:t>
            </a:r>
            <a:endParaRPr lang="en-US" dirty="0">
              <a:cs typeface="B Nazanin" panose="00000400000000000000" pitchFamily="2" charset="-78"/>
            </a:endParaRPr>
          </a:p>
        </p:txBody>
      </p:sp>
    </p:spTree>
    <p:extLst>
      <p:ext uri="{BB962C8B-B14F-4D97-AF65-F5344CB8AC3E}">
        <p14:creationId xmlns:p14="http://schemas.microsoft.com/office/powerpoint/2010/main" val="1521607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111</a:t>
            </a:fld>
            <a:endParaRPr lang="en" dirty="0"/>
          </a:p>
        </p:txBody>
      </p:sp>
      <p:graphicFrame>
        <p:nvGraphicFramePr>
          <p:cNvPr id="3" name="Diagram 2"/>
          <p:cNvGraphicFramePr/>
          <p:nvPr>
            <p:extLst>
              <p:ext uri="{D42A27DB-BD31-4B8C-83A1-F6EECF244321}">
                <p14:modId xmlns:p14="http://schemas.microsoft.com/office/powerpoint/2010/main" val="3122465416"/>
              </p:ext>
            </p:extLst>
          </p:nvPr>
        </p:nvGraphicFramePr>
        <p:xfrm>
          <a:off x="-108520" y="1131590"/>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چوگو</a:t>
            </a:r>
            <a:endParaRPr lang="en-US" sz="3200" dirty="0">
              <a:cs typeface="B Titr" panose="00000700000000000000" pitchFamily="2" charset="-78"/>
            </a:endParaRPr>
          </a:p>
        </p:txBody>
      </p:sp>
      <p:sp>
        <p:nvSpPr>
          <p:cNvPr id="5" name="Oval 4"/>
          <p:cNvSpPr/>
          <p:nvPr/>
        </p:nvSpPr>
        <p:spPr>
          <a:xfrm>
            <a:off x="5384276" y="1131590"/>
            <a:ext cx="3124944" cy="214030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32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آشنایی با چوگو</a:t>
            </a:r>
            <a:endParaRPr lang="fa-IR" sz="32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235925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112</a:t>
            </a:fld>
            <a:endParaRPr lang="en" dirty="0"/>
          </a:p>
        </p:txBody>
      </p:sp>
      <p:graphicFrame>
        <p:nvGraphicFramePr>
          <p:cNvPr id="3" name="Diagram 2"/>
          <p:cNvGraphicFramePr/>
          <p:nvPr>
            <p:extLst/>
          </p:nvPr>
        </p:nvGraphicFramePr>
        <p:xfrm>
          <a:off x="107504" y="569465"/>
          <a:ext cx="5112568"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a:t>
            </a:r>
            <a:r>
              <a:rPr lang="fa-IR" sz="2800" dirty="0" smtClean="0">
                <a:cs typeface="B Titr" panose="00000700000000000000" pitchFamily="2" charset="-78"/>
              </a:rPr>
              <a:t>چوگو</a:t>
            </a:r>
            <a:endParaRPr lang="en-US" sz="2800" dirty="0">
              <a:cs typeface="B Titr" panose="00000700000000000000" pitchFamily="2" charset="-78"/>
            </a:endParaRPr>
          </a:p>
        </p:txBody>
      </p:sp>
    </p:spTree>
    <p:extLst>
      <p:ext uri="{BB962C8B-B14F-4D97-AF65-F5344CB8AC3E}">
        <p14:creationId xmlns:p14="http://schemas.microsoft.com/office/powerpoint/2010/main" val="2365680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113</a:t>
            </a:fld>
            <a:endParaRPr lang="en" dirty="0"/>
          </a:p>
        </p:txBody>
      </p:sp>
      <p:sp>
        <p:nvSpPr>
          <p:cNvPr id="3" name="Rectangle 2"/>
          <p:cNvSpPr/>
          <p:nvPr/>
        </p:nvSpPr>
        <p:spPr>
          <a:xfrm>
            <a:off x="323528" y="86405"/>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پرثوا</a:t>
            </a:r>
            <a:endParaRPr lang="en-US" sz="3200" dirty="0">
              <a:cs typeface="B Titr" panose="00000700000000000000" pitchFamily="2" charset="-78"/>
            </a:endParaRPr>
          </a:p>
        </p:txBody>
      </p:sp>
    </p:spTree>
    <p:extLst>
      <p:ext uri="{BB962C8B-B14F-4D97-AF65-F5344CB8AC3E}">
        <p14:creationId xmlns:p14="http://schemas.microsoft.com/office/powerpoint/2010/main" val="4065484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114</a:t>
            </a:fld>
            <a:endParaRPr lang="en" dirty="0"/>
          </a:p>
        </p:txBody>
      </p:sp>
      <p:graphicFrame>
        <p:nvGraphicFramePr>
          <p:cNvPr id="3" name="Diagram 2"/>
          <p:cNvGraphicFramePr/>
          <p:nvPr>
            <p:extLst>
              <p:ext uri="{D42A27DB-BD31-4B8C-83A1-F6EECF244321}">
                <p14:modId xmlns:p14="http://schemas.microsoft.com/office/powerpoint/2010/main" val="3426943981"/>
              </p:ext>
            </p:extLst>
          </p:nvPr>
        </p:nvGraphicFramePr>
        <p:xfrm>
          <a:off x="251520" y="643928"/>
          <a:ext cx="8496943" cy="4499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پرثوا</a:t>
            </a:r>
            <a:endParaRPr lang="en-US" sz="3200" dirty="0">
              <a:cs typeface="B Titr" panose="00000700000000000000" pitchFamily="2" charset="-78"/>
            </a:endParaRPr>
          </a:p>
        </p:txBody>
      </p:sp>
    </p:spTree>
    <p:extLst>
      <p:ext uri="{BB962C8B-B14F-4D97-AF65-F5344CB8AC3E}">
        <p14:creationId xmlns:p14="http://schemas.microsoft.com/office/powerpoint/2010/main" val="164566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115</a:t>
            </a:fld>
            <a:endParaRPr lang="en" dirty="0"/>
          </a:p>
        </p:txBody>
      </p:sp>
      <p:graphicFrame>
        <p:nvGraphicFramePr>
          <p:cNvPr id="3" name="Diagram 2"/>
          <p:cNvGraphicFramePr/>
          <p:nvPr>
            <p:extLst>
              <p:ext uri="{D42A27DB-BD31-4B8C-83A1-F6EECF244321}">
                <p14:modId xmlns:p14="http://schemas.microsoft.com/office/powerpoint/2010/main" val="2109469253"/>
              </p:ext>
            </p:extLst>
          </p:nvPr>
        </p:nvGraphicFramePr>
        <p:xfrm>
          <a:off x="107504" y="569465"/>
          <a:ext cx="8568952"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پرثوا</a:t>
            </a:r>
            <a:endParaRPr lang="en-US" sz="2800" dirty="0">
              <a:cs typeface="B Titr" panose="00000700000000000000" pitchFamily="2" charset="-78"/>
            </a:endParaRPr>
          </a:p>
        </p:txBody>
      </p:sp>
    </p:spTree>
    <p:extLst>
      <p:ext uri="{BB962C8B-B14F-4D97-AF65-F5344CB8AC3E}">
        <p14:creationId xmlns:p14="http://schemas.microsoft.com/office/powerpoint/2010/main" val="395864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116</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پرواز کایت</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119557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117</a:t>
            </a:fld>
            <a:endParaRPr lang="en" dirty="0"/>
          </a:p>
        </p:txBody>
      </p:sp>
      <p:graphicFrame>
        <p:nvGraphicFramePr>
          <p:cNvPr id="3" name="Diagram 2"/>
          <p:cNvGraphicFramePr/>
          <p:nvPr>
            <p:extLst>
              <p:ext uri="{D42A27DB-BD31-4B8C-83A1-F6EECF244321}">
                <p14:modId xmlns:p14="http://schemas.microsoft.com/office/powerpoint/2010/main" val="1906136667"/>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پرواز کایت</a:t>
            </a:r>
            <a:endParaRPr lang="en-US" sz="3200" dirty="0">
              <a:cs typeface="B Titr" panose="00000700000000000000" pitchFamily="2" charset="-78"/>
            </a:endParaRPr>
          </a:p>
        </p:txBody>
      </p:sp>
      <p:sp>
        <p:nvSpPr>
          <p:cNvPr id="5" name="Oval 4"/>
          <p:cNvSpPr/>
          <p:nvPr/>
        </p:nvSpPr>
        <p:spPr>
          <a:xfrm>
            <a:off x="5572777" y="1059582"/>
            <a:ext cx="3535288" cy="2088232"/>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32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آشنایی با پرواز کایت</a:t>
            </a:r>
            <a:endParaRPr lang="fa-IR" sz="32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228591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118</a:t>
            </a:fld>
            <a:endParaRPr lang="en" dirty="0"/>
          </a:p>
        </p:txBody>
      </p:sp>
      <p:graphicFrame>
        <p:nvGraphicFramePr>
          <p:cNvPr id="3" name="Diagram 2"/>
          <p:cNvGraphicFramePr/>
          <p:nvPr>
            <p:extLst>
              <p:ext uri="{D42A27DB-BD31-4B8C-83A1-F6EECF244321}">
                <p14:modId xmlns:p14="http://schemas.microsoft.com/office/powerpoint/2010/main" val="3343213590"/>
              </p:ext>
            </p:extLst>
          </p:nvPr>
        </p:nvGraphicFramePr>
        <p:xfrm>
          <a:off x="107504" y="569465"/>
          <a:ext cx="7416824" cy="4306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پرواز کایت</a:t>
            </a:r>
            <a:endParaRPr lang="en-US" sz="2800" dirty="0">
              <a:cs typeface="B Titr" panose="00000700000000000000" pitchFamily="2" charset="-78"/>
            </a:endParaRPr>
          </a:p>
        </p:txBody>
      </p:sp>
    </p:spTree>
    <p:extLst>
      <p:ext uri="{BB962C8B-B14F-4D97-AF65-F5344CB8AC3E}">
        <p14:creationId xmlns:p14="http://schemas.microsoft.com/office/powerpoint/2010/main" val="1236495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119</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a:t>
            </a:r>
            <a:r>
              <a:rPr lang="fa-IR" sz="3200" dirty="0" smtClean="0">
                <a:cs typeface="B Titr" panose="00000700000000000000" pitchFamily="2" charset="-78"/>
              </a:rPr>
              <a:t>لیوان چینی</a:t>
            </a:r>
            <a:endParaRPr lang="en-US" sz="3200" dirty="0">
              <a:cs typeface="B Titr" panose="00000700000000000000" pitchFamily="2" charset="-78"/>
            </a:endParaRPr>
          </a:p>
        </p:txBody>
      </p:sp>
    </p:spTree>
    <p:extLst>
      <p:ext uri="{BB962C8B-B14F-4D97-AF65-F5344CB8AC3E}">
        <p14:creationId xmlns:p14="http://schemas.microsoft.com/office/powerpoint/2010/main" val="129784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pic>
        <p:nvPicPr>
          <p:cNvPr id="3" name="Picture 2"/>
          <p:cNvPicPr>
            <a:picLocks noChangeAspect="1"/>
          </p:cNvPicPr>
          <p:nvPr/>
        </p:nvPicPr>
        <p:blipFill rotWithShape="1">
          <a:blip r:embed="rId2"/>
          <a:srcRect t="3735" b="13578"/>
          <a:stretch/>
        </p:blipFill>
        <p:spPr>
          <a:xfrm>
            <a:off x="8429" y="0"/>
            <a:ext cx="9029275" cy="4968552"/>
          </a:xfrm>
          <a:prstGeom prst="rect">
            <a:avLst/>
          </a:prstGeom>
        </p:spPr>
      </p:pic>
    </p:spTree>
    <p:extLst>
      <p:ext uri="{BB962C8B-B14F-4D97-AF65-F5344CB8AC3E}">
        <p14:creationId xmlns:p14="http://schemas.microsoft.com/office/powerpoint/2010/main" val="2833839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120</a:t>
            </a:fld>
            <a:endParaRPr lang="en" dirty="0"/>
          </a:p>
        </p:txBody>
      </p:sp>
      <p:graphicFrame>
        <p:nvGraphicFramePr>
          <p:cNvPr id="3" name="Diagram 2"/>
          <p:cNvGraphicFramePr/>
          <p:nvPr>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لیوان چینی</a:t>
            </a:r>
            <a:endParaRPr lang="en-US" sz="3200" dirty="0">
              <a:cs typeface="B Titr" panose="00000700000000000000" pitchFamily="2" charset="-78"/>
            </a:endParaRPr>
          </a:p>
        </p:txBody>
      </p:sp>
      <p:sp>
        <p:nvSpPr>
          <p:cNvPr id="5" name="Oval 4"/>
          <p:cNvSpPr/>
          <p:nvPr/>
        </p:nvSpPr>
        <p:spPr>
          <a:xfrm>
            <a:off x="5580112" y="699542"/>
            <a:ext cx="3535288" cy="2088232"/>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32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کارگاه لیوان چینی</a:t>
            </a:r>
            <a:endParaRPr lang="fa-IR" sz="32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2497402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121</a:t>
            </a:fld>
            <a:endParaRPr lang="en" dirty="0"/>
          </a:p>
        </p:txBody>
      </p:sp>
      <p:graphicFrame>
        <p:nvGraphicFramePr>
          <p:cNvPr id="3" name="Diagram 2"/>
          <p:cNvGraphicFramePr/>
          <p:nvPr>
            <p:extLst>
              <p:ext uri="{D42A27DB-BD31-4B8C-83A1-F6EECF244321}">
                <p14:modId xmlns:p14="http://schemas.microsoft.com/office/powerpoint/2010/main" val="3369862859"/>
              </p:ext>
            </p:extLst>
          </p:nvPr>
        </p:nvGraphicFramePr>
        <p:xfrm>
          <a:off x="107504" y="569465"/>
          <a:ext cx="7416824" cy="4306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14805"/>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لیوان چینی</a:t>
            </a:r>
            <a:endParaRPr lang="en-US" sz="2800" dirty="0">
              <a:cs typeface="B Titr" panose="00000700000000000000" pitchFamily="2" charset="-78"/>
            </a:endParaRPr>
          </a:p>
        </p:txBody>
      </p:sp>
    </p:spTree>
    <p:extLst>
      <p:ext uri="{BB962C8B-B14F-4D97-AF65-F5344CB8AC3E}">
        <p14:creationId xmlns:p14="http://schemas.microsoft.com/office/powerpoint/2010/main" val="1043756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122</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ورزش و </a:t>
            </a:r>
            <a:r>
              <a:rPr lang="fa-IR" sz="3200" dirty="0" smtClean="0">
                <a:cs typeface="B Titr" panose="00000700000000000000" pitchFamily="2" charset="-78"/>
              </a:rPr>
              <a:t>فعالیت </a:t>
            </a:r>
            <a:r>
              <a:rPr lang="fa-IR" sz="3200" dirty="0">
                <a:cs typeface="B Titr" panose="00000700000000000000" pitchFamily="2" charset="-78"/>
              </a:rPr>
              <a:t>بدنی آتش نشانان</a:t>
            </a:r>
            <a:endParaRPr lang="en-US" sz="3200" dirty="0">
              <a:cs typeface="B Titr" panose="00000700000000000000" pitchFamily="2" charset="-78"/>
            </a:endParaRPr>
          </a:p>
        </p:txBody>
      </p:sp>
    </p:spTree>
    <p:extLst>
      <p:ext uri="{BB962C8B-B14F-4D97-AF65-F5344CB8AC3E}">
        <p14:creationId xmlns:p14="http://schemas.microsoft.com/office/powerpoint/2010/main" val="66341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123</a:t>
            </a:fld>
            <a:endParaRPr lang="en" dirty="0"/>
          </a:p>
        </p:txBody>
      </p:sp>
      <p:graphicFrame>
        <p:nvGraphicFramePr>
          <p:cNvPr id="3" name="Diagram 2"/>
          <p:cNvGraphicFramePr/>
          <p:nvPr>
            <p:extLst>
              <p:ext uri="{D42A27DB-BD31-4B8C-83A1-F6EECF244321}">
                <p14:modId xmlns:p14="http://schemas.microsoft.com/office/powerpoint/2010/main" val="2864253394"/>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و فعایت بدنی آتش نشانان</a:t>
            </a:r>
            <a:endParaRPr lang="en-US" sz="3200" dirty="0">
              <a:cs typeface="B Titr" panose="00000700000000000000" pitchFamily="2" charset="-78"/>
            </a:endParaRPr>
          </a:p>
        </p:txBody>
      </p:sp>
    </p:spTree>
    <p:extLst>
      <p:ext uri="{BB962C8B-B14F-4D97-AF65-F5344CB8AC3E}">
        <p14:creationId xmlns:p14="http://schemas.microsoft.com/office/powerpoint/2010/main" val="93582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124</a:t>
            </a:fld>
            <a:endParaRPr lang="en" dirty="0"/>
          </a:p>
        </p:txBody>
      </p:sp>
      <p:graphicFrame>
        <p:nvGraphicFramePr>
          <p:cNvPr id="3" name="Diagram 2"/>
          <p:cNvGraphicFramePr/>
          <p:nvPr>
            <p:extLst>
              <p:ext uri="{D42A27DB-BD31-4B8C-83A1-F6EECF244321}">
                <p14:modId xmlns:p14="http://schemas.microsoft.com/office/powerpoint/2010/main" val="4030236690"/>
              </p:ext>
            </p:extLst>
          </p:nvPr>
        </p:nvGraphicFramePr>
        <p:xfrm>
          <a:off x="107504" y="569465"/>
          <a:ext cx="878497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ورزش و فعایت بدنی آتش نشانان</a:t>
            </a:r>
            <a:endParaRPr lang="en-US" sz="2800" dirty="0">
              <a:cs typeface="B Titr" panose="00000700000000000000" pitchFamily="2" charset="-78"/>
            </a:endParaRPr>
          </a:p>
        </p:txBody>
      </p:sp>
    </p:spTree>
    <p:extLst>
      <p:ext uri="{BB962C8B-B14F-4D97-AF65-F5344CB8AC3E}">
        <p14:creationId xmlns:p14="http://schemas.microsoft.com/office/powerpoint/2010/main" val="80674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125</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ورزش و </a:t>
            </a:r>
            <a:r>
              <a:rPr lang="fa-IR" sz="3200" dirty="0" smtClean="0">
                <a:cs typeface="B Titr" panose="00000700000000000000" pitchFamily="2" charset="-78"/>
              </a:rPr>
              <a:t>فعالیت </a:t>
            </a:r>
            <a:r>
              <a:rPr lang="fa-IR" sz="3200" dirty="0">
                <a:cs typeface="B Titr" panose="00000700000000000000" pitchFamily="2" charset="-78"/>
              </a:rPr>
              <a:t>بدنی </a:t>
            </a:r>
            <a:r>
              <a:rPr lang="fa-IR" sz="3200" dirty="0" smtClean="0">
                <a:cs typeface="B Titr" panose="00000700000000000000" pitchFamily="2" charset="-78"/>
              </a:rPr>
              <a:t>کودکان</a:t>
            </a:r>
            <a:endParaRPr lang="en-US" sz="3200" dirty="0">
              <a:cs typeface="B Titr" panose="00000700000000000000" pitchFamily="2" charset="-78"/>
            </a:endParaRPr>
          </a:p>
        </p:txBody>
      </p:sp>
    </p:spTree>
    <p:extLst>
      <p:ext uri="{BB962C8B-B14F-4D97-AF65-F5344CB8AC3E}">
        <p14:creationId xmlns:p14="http://schemas.microsoft.com/office/powerpoint/2010/main" val="23857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126</a:t>
            </a:fld>
            <a:endParaRPr lang="en" dirty="0"/>
          </a:p>
        </p:txBody>
      </p:sp>
      <p:graphicFrame>
        <p:nvGraphicFramePr>
          <p:cNvPr id="3" name="Diagram 2"/>
          <p:cNvGraphicFramePr/>
          <p:nvPr>
            <p:extLst>
              <p:ext uri="{D42A27DB-BD31-4B8C-83A1-F6EECF244321}">
                <p14:modId xmlns:p14="http://schemas.microsoft.com/office/powerpoint/2010/main" val="1396097392"/>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و فعایت بدنی </a:t>
            </a:r>
            <a:r>
              <a:rPr lang="fa-IR" sz="3200" dirty="0" smtClean="0">
                <a:cs typeface="B Titr" panose="00000700000000000000" pitchFamily="2" charset="-78"/>
              </a:rPr>
              <a:t>کودکان</a:t>
            </a:r>
            <a:endParaRPr lang="en-US" sz="3200" dirty="0">
              <a:cs typeface="B Titr" panose="00000700000000000000" pitchFamily="2" charset="-78"/>
            </a:endParaRPr>
          </a:p>
        </p:txBody>
      </p:sp>
    </p:spTree>
    <p:extLst>
      <p:ext uri="{BB962C8B-B14F-4D97-AF65-F5344CB8AC3E}">
        <p14:creationId xmlns:p14="http://schemas.microsoft.com/office/powerpoint/2010/main" val="3240930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127</a:t>
            </a:fld>
            <a:endParaRPr lang="en" dirty="0"/>
          </a:p>
        </p:txBody>
      </p:sp>
      <p:graphicFrame>
        <p:nvGraphicFramePr>
          <p:cNvPr id="3" name="Diagram 2"/>
          <p:cNvGraphicFramePr/>
          <p:nvPr>
            <p:extLst>
              <p:ext uri="{D42A27DB-BD31-4B8C-83A1-F6EECF244321}">
                <p14:modId xmlns:p14="http://schemas.microsoft.com/office/powerpoint/2010/main" val="3777768505"/>
              </p:ext>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ورزش و فعایت بدنی </a:t>
            </a:r>
            <a:r>
              <a:rPr lang="fa-IR" sz="2800" dirty="0" smtClean="0">
                <a:cs typeface="B Titr" panose="00000700000000000000" pitchFamily="2" charset="-78"/>
              </a:rPr>
              <a:t>کودکان</a:t>
            </a:r>
            <a:endParaRPr lang="en-US" sz="2800" dirty="0">
              <a:cs typeface="B Titr" panose="00000700000000000000" pitchFamily="2" charset="-78"/>
            </a:endParaRPr>
          </a:p>
        </p:txBody>
      </p:sp>
    </p:spTree>
    <p:extLst>
      <p:ext uri="{BB962C8B-B14F-4D97-AF65-F5344CB8AC3E}">
        <p14:creationId xmlns:p14="http://schemas.microsoft.com/office/powerpoint/2010/main" val="1073800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128</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ورزش و فعالیت بدنی زنان و خانواده</a:t>
            </a:r>
            <a:endParaRPr lang="en-US" sz="3200" dirty="0">
              <a:cs typeface="B Titr" panose="00000700000000000000" pitchFamily="2" charset="-78"/>
            </a:endParaRPr>
          </a:p>
        </p:txBody>
      </p:sp>
    </p:spTree>
    <p:extLst>
      <p:ext uri="{BB962C8B-B14F-4D97-AF65-F5344CB8AC3E}">
        <p14:creationId xmlns:p14="http://schemas.microsoft.com/office/powerpoint/2010/main" val="415934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129</a:t>
            </a:fld>
            <a:endParaRPr lang="en" dirty="0"/>
          </a:p>
        </p:txBody>
      </p:sp>
      <p:graphicFrame>
        <p:nvGraphicFramePr>
          <p:cNvPr id="3" name="Diagram 2"/>
          <p:cNvGraphicFramePr/>
          <p:nvPr>
            <p:extLst>
              <p:ext uri="{D42A27DB-BD31-4B8C-83A1-F6EECF244321}">
                <p14:modId xmlns:p14="http://schemas.microsoft.com/office/powerpoint/2010/main" val="4031619616"/>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و فعالیت بدنی زنان و خانواده</a:t>
            </a:r>
            <a:endParaRPr lang="en-US" sz="3200" dirty="0">
              <a:cs typeface="B Titr" panose="00000700000000000000" pitchFamily="2" charset="-78"/>
            </a:endParaRPr>
          </a:p>
        </p:txBody>
      </p:sp>
      <p:sp>
        <p:nvSpPr>
          <p:cNvPr id="5" name="Oval 4"/>
          <p:cNvSpPr/>
          <p:nvPr/>
        </p:nvSpPr>
        <p:spPr>
          <a:xfrm>
            <a:off x="4716015" y="699542"/>
            <a:ext cx="4038909" cy="2304256"/>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a:r>
              <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کارگاه آشنایی</a:t>
            </a:r>
          </a:p>
        </p:txBody>
      </p:sp>
    </p:spTree>
    <p:extLst>
      <p:ext uri="{BB962C8B-B14F-4D97-AF65-F5344CB8AC3E}">
        <p14:creationId xmlns:p14="http://schemas.microsoft.com/office/powerpoint/2010/main" val="3453976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pic>
        <p:nvPicPr>
          <p:cNvPr id="4" name="Picture 3"/>
          <p:cNvPicPr>
            <a:picLocks noChangeAspect="1"/>
          </p:cNvPicPr>
          <p:nvPr/>
        </p:nvPicPr>
        <p:blipFill rotWithShape="1">
          <a:blip r:embed="rId2"/>
          <a:srcRect t="4721" b="12594"/>
          <a:stretch/>
        </p:blipFill>
        <p:spPr>
          <a:xfrm>
            <a:off x="0" y="0"/>
            <a:ext cx="9144000" cy="5039682"/>
          </a:xfrm>
          <a:prstGeom prst="rect">
            <a:avLst/>
          </a:prstGeom>
        </p:spPr>
      </p:pic>
    </p:spTree>
    <p:extLst>
      <p:ext uri="{BB962C8B-B14F-4D97-AF65-F5344CB8AC3E}">
        <p14:creationId xmlns:p14="http://schemas.microsoft.com/office/powerpoint/2010/main" val="1223407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130</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ورزش و فعالیت بدنی زنان و خانواده</a:t>
            </a:r>
            <a:endParaRPr lang="en-US" sz="2800" dirty="0">
              <a:cs typeface="B Titr" panose="00000700000000000000" pitchFamily="2" charset="-78"/>
            </a:endParaRPr>
          </a:p>
        </p:txBody>
      </p:sp>
    </p:spTree>
    <p:extLst>
      <p:ext uri="{BB962C8B-B14F-4D97-AF65-F5344CB8AC3E}">
        <p14:creationId xmlns:p14="http://schemas.microsoft.com/office/powerpoint/2010/main" val="7841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131</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a:t>
            </a:r>
            <a:r>
              <a:rPr lang="fa-IR" sz="3200" dirty="0" smtClean="0">
                <a:cs typeface="B Titr" panose="00000700000000000000" pitchFamily="2" charset="-78"/>
              </a:rPr>
              <a:t>تندرستی </a:t>
            </a:r>
            <a:r>
              <a:rPr lang="fa-IR" sz="3200" dirty="0">
                <a:cs typeface="B Titr" panose="00000700000000000000" pitchFamily="2" charset="-78"/>
              </a:rPr>
              <a:t>و حرکات اصلاحی</a:t>
            </a:r>
            <a:endParaRPr lang="en-US" sz="3200" dirty="0">
              <a:cs typeface="B Titr" panose="00000700000000000000" pitchFamily="2" charset="-78"/>
            </a:endParaRPr>
          </a:p>
        </p:txBody>
      </p:sp>
    </p:spTree>
    <p:extLst>
      <p:ext uri="{BB962C8B-B14F-4D97-AF65-F5344CB8AC3E}">
        <p14:creationId xmlns:p14="http://schemas.microsoft.com/office/powerpoint/2010/main" val="3063686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132</a:t>
            </a:fld>
            <a:endParaRPr lang="en" dirty="0"/>
          </a:p>
        </p:txBody>
      </p:sp>
      <p:graphicFrame>
        <p:nvGraphicFramePr>
          <p:cNvPr id="3" name="Diagram 2"/>
          <p:cNvGraphicFramePr/>
          <p:nvPr>
            <p:extLst>
              <p:ext uri="{D42A27DB-BD31-4B8C-83A1-F6EECF244321}">
                <p14:modId xmlns:p14="http://schemas.microsoft.com/office/powerpoint/2010/main" val="195954456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تندرستی </a:t>
            </a:r>
            <a:r>
              <a:rPr lang="fa-IR" sz="3200" dirty="0">
                <a:cs typeface="B Titr" panose="00000700000000000000" pitchFamily="2" charset="-78"/>
              </a:rPr>
              <a:t>و حرکات اصلاحی</a:t>
            </a:r>
            <a:endParaRPr lang="en-US" sz="3200" dirty="0">
              <a:cs typeface="B Titr" panose="00000700000000000000" pitchFamily="2" charset="-78"/>
            </a:endParaRPr>
          </a:p>
        </p:txBody>
      </p:sp>
      <p:grpSp>
        <p:nvGrpSpPr>
          <p:cNvPr id="6" name="Group 5"/>
          <p:cNvGrpSpPr/>
          <p:nvPr/>
        </p:nvGrpSpPr>
        <p:grpSpPr>
          <a:xfrm>
            <a:off x="2031917" y="1984900"/>
            <a:ext cx="2743261" cy="677333"/>
            <a:chOff x="1371685" y="1351760"/>
            <a:chExt cx="2743261" cy="677333"/>
          </a:xfrm>
        </p:grpSpPr>
        <p:sp>
          <p:nvSpPr>
            <p:cNvPr id="7" name="Trapezoid 6"/>
            <p:cNvSpPr/>
            <p:nvPr/>
          </p:nvSpPr>
          <p:spPr>
            <a:xfrm>
              <a:off x="1371685" y="1351760"/>
              <a:ext cx="2743261" cy="677333"/>
            </a:xfrm>
            <a:prstGeom prst="trapezoid">
              <a:avLst>
                <a:gd name="adj" fmla="val 67502"/>
              </a:avLst>
            </a:prstGeom>
            <a:solidFill>
              <a:srgbClr val="00B050"/>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Trapezoid 4"/>
            <p:cNvSpPr/>
            <p:nvPr/>
          </p:nvSpPr>
          <p:spPr>
            <a:xfrm>
              <a:off x="1851756" y="1351760"/>
              <a:ext cx="1783120" cy="6773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Nazanin" panose="00000400000000000000" pitchFamily="2" charset="-78"/>
                </a:rPr>
                <a:t>مدرسی درجه 3</a:t>
              </a:r>
              <a:endParaRPr lang="en-US" sz="1400" b="1" kern="1200" dirty="0">
                <a:cs typeface="B Nazanin" panose="00000400000000000000" pitchFamily="2" charset="-78"/>
              </a:endParaRPr>
            </a:p>
          </p:txBody>
        </p:sp>
      </p:grpSp>
    </p:spTree>
    <p:extLst>
      <p:ext uri="{BB962C8B-B14F-4D97-AF65-F5344CB8AC3E}">
        <p14:creationId xmlns:p14="http://schemas.microsoft.com/office/powerpoint/2010/main" val="259699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133</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تندرستی </a:t>
            </a:r>
            <a:r>
              <a:rPr lang="fa-IR" sz="2800" dirty="0">
                <a:cs typeface="B Titr" panose="00000700000000000000" pitchFamily="2" charset="-78"/>
              </a:rPr>
              <a:t>و حرکات اصلاحی</a:t>
            </a:r>
            <a:endParaRPr lang="en-US" sz="2800" dirty="0">
              <a:cs typeface="B Titr" panose="00000700000000000000" pitchFamily="2" charset="-78"/>
            </a:endParaRPr>
          </a:p>
        </p:txBody>
      </p:sp>
    </p:spTree>
    <p:extLst>
      <p:ext uri="{BB962C8B-B14F-4D97-AF65-F5344CB8AC3E}">
        <p14:creationId xmlns:p14="http://schemas.microsoft.com/office/powerpoint/2010/main" val="1816936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2000" b="-1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134</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استعداد یابی</a:t>
            </a:r>
            <a:endParaRPr lang="en-US" sz="3200" dirty="0">
              <a:cs typeface="B Titr" panose="00000700000000000000" pitchFamily="2" charset="-78"/>
            </a:endParaRPr>
          </a:p>
        </p:txBody>
      </p:sp>
    </p:spTree>
    <p:extLst>
      <p:ext uri="{BB962C8B-B14F-4D97-AF65-F5344CB8AC3E}">
        <p14:creationId xmlns:p14="http://schemas.microsoft.com/office/powerpoint/2010/main" val="14546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2000" b="-1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135</a:t>
            </a:fld>
            <a:endParaRPr lang="en" dirty="0"/>
          </a:p>
        </p:txBody>
      </p:sp>
      <p:graphicFrame>
        <p:nvGraphicFramePr>
          <p:cNvPr id="3" name="Diagram 2"/>
          <p:cNvGraphicFramePr/>
          <p:nvPr>
            <p:extLst>
              <p:ext uri="{D42A27DB-BD31-4B8C-83A1-F6EECF244321}">
                <p14:modId xmlns:p14="http://schemas.microsoft.com/office/powerpoint/2010/main" val="2132415398"/>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استعداد یابی</a:t>
            </a:r>
            <a:endParaRPr lang="en-US" sz="3200" dirty="0">
              <a:cs typeface="B Titr" panose="00000700000000000000" pitchFamily="2" charset="-78"/>
            </a:endParaRPr>
          </a:p>
        </p:txBody>
      </p:sp>
      <p:sp>
        <p:nvSpPr>
          <p:cNvPr id="5" name="Oval 4"/>
          <p:cNvSpPr/>
          <p:nvPr/>
        </p:nvSpPr>
        <p:spPr>
          <a:xfrm>
            <a:off x="5220072" y="771550"/>
            <a:ext cx="4038909" cy="2304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کارگاه استعدادیابی</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پیکرسنجی</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3203902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2000" b="-1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136</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استعداد یابی</a:t>
            </a:r>
            <a:endParaRPr lang="en-US" sz="2800" dirty="0">
              <a:cs typeface="B Titr" panose="00000700000000000000" pitchFamily="2" charset="-78"/>
            </a:endParaRPr>
          </a:p>
        </p:txBody>
      </p:sp>
    </p:spTree>
    <p:extLst>
      <p:ext uri="{BB962C8B-B14F-4D97-AF65-F5344CB8AC3E}">
        <p14:creationId xmlns:p14="http://schemas.microsoft.com/office/powerpoint/2010/main" val="363830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137</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مینی فوتبال</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4060913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138</a:t>
            </a:fld>
            <a:endParaRPr lang="en" dirty="0"/>
          </a:p>
        </p:txBody>
      </p:sp>
      <p:graphicFrame>
        <p:nvGraphicFramePr>
          <p:cNvPr id="3" name="Diagram 2"/>
          <p:cNvGraphicFramePr/>
          <p:nvPr>
            <p:extLst>
              <p:ext uri="{D42A27DB-BD31-4B8C-83A1-F6EECF244321}">
                <p14:modId xmlns:p14="http://schemas.microsoft.com/office/powerpoint/2010/main" val="2957495838"/>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مینی فوتبال</a:t>
            </a:r>
            <a:endParaRPr lang="en-US" sz="3200" dirty="0">
              <a:cs typeface="B Titr" panose="00000700000000000000" pitchFamily="2" charset="-78"/>
            </a:endParaRPr>
          </a:p>
        </p:txBody>
      </p:sp>
    </p:spTree>
    <p:extLst>
      <p:ext uri="{BB962C8B-B14F-4D97-AF65-F5344CB8AC3E}">
        <p14:creationId xmlns:p14="http://schemas.microsoft.com/office/powerpoint/2010/main" val="1092443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139</a:t>
            </a:fld>
            <a:endParaRPr lang="en" dirty="0"/>
          </a:p>
        </p:txBody>
      </p:sp>
      <p:graphicFrame>
        <p:nvGraphicFramePr>
          <p:cNvPr id="3" name="Diagram 2"/>
          <p:cNvGraphicFramePr/>
          <p:nvPr>
            <p:extLst>
              <p:ext uri="{D42A27DB-BD31-4B8C-83A1-F6EECF244321}">
                <p14:modId xmlns:p14="http://schemas.microsoft.com/office/powerpoint/2010/main" val="2226390592"/>
              </p:ext>
            </p:extLst>
          </p:nvPr>
        </p:nvGraphicFramePr>
        <p:xfrm>
          <a:off x="107503" y="569465"/>
          <a:ext cx="8647421"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92696"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مینی فوتبال</a:t>
            </a:r>
            <a:endParaRPr lang="en-US" sz="2800" dirty="0">
              <a:cs typeface="B Titr" panose="00000700000000000000" pitchFamily="2" charset="-78"/>
            </a:endParaRPr>
          </a:p>
        </p:txBody>
      </p:sp>
      <p:sp>
        <p:nvSpPr>
          <p:cNvPr id="5" name="Oval 4"/>
          <p:cNvSpPr/>
          <p:nvPr/>
        </p:nvSpPr>
        <p:spPr>
          <a:xfrm>
            <a:off x="4932040" y="51470"/>
            <a:ext cx="3923928" cy="201622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مربیبگری تطبیقی</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داوری تطبیقی</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4090797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sp>
        <p:nvSpPr>
          <p:cNvPr id="3" name="Rectangle 2"/>
          <p:cNvSpPr/>
          <p:nvPr/>
        </p:nvSpPr>
        <p:spPr>
          <a:xfrm>
            <a:off x="2051720" y="0"/>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کمیته بادی بالانس</a:t>
            </a:r>
            <a:endParaRPr lang="en-US" sz="3200" dirty="0">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81" y="252028"/>
            <a:ext cx="1770662" cy="1829966"/>
          </a:xfrm>
          <a:prstGeom prst="rect">
            <a:avLst/>
          </a:prstGeom>
        </p:spPr>
      </p:pic>
      <p:sp>
        <p:nvSpPr>
          <p:cNvPr id="10" name="Rectangle 9"/>
          <p:cNvSpPr/>
          <p:nvPr/>
        </p:nvSpPr>
        <p:spPr>
          <a:xfrm>
            <a:off x="3665187" y="518274"/>
            <a:ext cx="5364088" cy="25545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sz="1600" b="1" dirty="0" smtClean="0">
                <a:ln/>
                <a:solidFill>
                  <a:srgbClr val="002060"/>
                </a:solidFill>
                <a:latin typeface="Calibri" panose="020F0502020204030204" pitchFamily="34" charset="0"/>
                <a:ea typeface="Calibri" panose="020F0502020204030204" pitchFamily="34" charset="0"/>
                <a:cs typeface="B Nazanin" panose="00000400000000000000" pitchFamily="2" charset="-78"/>
              </a:rPr>
              <a:t>ب</a:t>
            </a:r>
            <a:r>
              <a:rPr lang="ar-SA" sz="1600" b="1" dirty="0" smtClean="0">
                <a:ln/>
                <a:solidFill>
                  <a:srgbClr val="002060"/>
                </a:solidFill>
                <a:latin typeface="Calibri" panose="020F0502020204030204" pitchFamily="34" charset="0"/>
                <a:ea typeface="Calibri" panose="020F0502020204030204" pitchFamily="34" charset="0"/>
                <a:cs typeface="B Nazanin" panose="00000400000000000000" pitchFamily="2" charset="-78"/>
              </a:rPr>
              <a:t>ادی </a:t>
            </a:r>
            <a:r>
              <a:rPr lang="ar-SA" sz="1600" b="1" dirty="0">
                <a:ln/>
                <a:solidFill>
                  <a:srgbClr val="002060"/>
                </a:solidFill>
                <a:latin typeface="Calibri" panose="020F0502020204030204" pitchFamily="34" charset="0"/>
                <a:ea typeface="Calibri" panose="020F0502020204030204" pitchFamily="34" charset="0"/>
                <a:cs typeface="B Nazanin" panose="00000400000000000000" pitchFamily="2" charset="-78"/>
              </a:rPr>
              <a:t>بالانس ورزش جدیدی است که ترکیب یوگا و پیلاتس می باشد و متناسب با موزیک حرکات انجام می شود. ورزش بادی بالانس ورزشی است که به صورت ترکیبی از حرکت های ورزش تای چی، ورزش یوگا و بعضی از تمرینات روشی به نام کنترولوژی می باشد. بادی بالانس ورزشی بسیار قدرتی و استقامتی است که بر روی تمامی عضلات تاثیر می گذارد. ورزش بادی بالانس احساس شما را بسیار تغییر می دهد و با انجام دادن حرکات آن انعطاف پذیری عالی بدست می آورید. هدف اصلی بادی بالانس به وجود آوردن انعطاف پذیری عالی و بی نظیر در بدن شخص است و به طبع داشتن انعطاف پذیری بدن برای هر شخصی مهم می باشد به علاوه این که ورزش بادی بالانس، ورزش بسیار نشاط آوری است.</a:t>
            </a:r>
            <a:endParaRPr lang="en-US" sz="1600" b="1" dirty="0">
              <a:ln/>
              <a:solidFill>
                <a:srgbClr val="002060"/>
              </a:solidFill>
            </a:endParaRPr>
          </a:p>
        </p:txBody>
      </p:sp>
    </p:spTree>
    <p:extLst>
      <p:ext uri="{BB962C8B-B14F-4D97-AF65-F5344CB8AC3E}">
        <p14:creationId xmlns:p14="http://schemas.microsoft.com/office/powerpoint/2010/main" val="3201483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8000" b="-1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140</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مربیگری </a:t>
            </a:r>
            <a:r>
              <a:rPr lang="fa-IR" sz="3200" dirty="0" smtClean="0">
                <a:solidFill>
                  <a:schemeClr val="tx2">
                    <a:lumMod val="10000"/>
                  </a:schemeClr>
                </a:solidFill>
                <a:cs typeface="B Titr" panose="00000700000000000000" pitchFamily="2" charset="-78"/>
              </a:rPr>
              <a:t>تندرستی</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1435142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8000" b="-1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141</a:t>
            </a:fld>
            <a:endParaRPr lang="en" dirty="0"/>
          </a:p>
        </p:txBody>
      </p:sp>
      <p:graphicFrame>
        <p:nvGraphicFramePr>
          <p:cNvPr id="3" name="Diagram 2"/>
          <p:cNvGraphicFramePr/>
          <p:nvPr>
            <p:extLst>
              <p:ext uri="{D42A27DB-BD31-4B8C-83A1-F6EECF244321}">
                <p14:modId xmlns:p14="http://schemas.microsoft.com/office/powerpoint/2010/main" val="1547609205"/>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260648"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a:t>
            </a:r>
            <a:r>
              <a:rPr lang="fa-IR" sz="3200" dirty="0" smtClean="0">
                <a:solidFill>
                  <a:schemeClr val="tx2">
                    <a:lumMod val="10000"/>
                  </a:schemeClr>
                </a:solidFill>
                <a:cs typeface="B Titr" panose="00000700000000000000" pitchFamily="2" charset="-78"/>
              </a:rPr>
              <a:t>تندرستی</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3368841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8000" b="-1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142</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solidFill>
                  <a:schemeClr val="tx2">
                    <a:lumMod val="10000"/>
                  </a:schemeClr>
                </a:solidFill>
                <a:cs typeface="B Titr" panose="00000700000000000000" pitchFamily="2" charset="-78"/>
              </a:rPr>
              <a:t>الگوی آموزشی تندرستی</a:t>
            </a:r>
            <a:endParaRPr lang="en-US" sz="28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238944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5000" r="-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143</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بازاریابی اجتماعی</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39695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5000" r="-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144</a:t>
            </a:fld>
            <a:endParaRPr lang="en" dirty="0"/>
          </a:p>
        </p:txBody>
      </p:sp>
      <p:graphicFrame>
        <p:nvGraphicFramePr>
          <p:cNvPr id="3" name="Diagram 2"/>
          <p:cNvGraphicFramePr/>
          <p:nvPr>
            <p:extLst>
              <p:ext uri="{D42A27DB-BD31-4B8C-83A1-F6EECF244321}">
                <p14:modId xmlns:p14="http://schemas.microsoft.com/office/powerpoint/2010/main" val="382962968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260648"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بازاریابی اجتماعی</a:t>
            </a:r>
            <a:endParaRPr lang="en-US" sz="3200" dirty="0">
              <a:cs typeface="B Titr" panose="00000700000000000000" pitchFamily="2" charset="-78"/>
            </a:endParaRPr>
          </a:p>
        </p:txBody>
      </p:sp>
    </p:spTree>
    <p:extLst>
      <p:ext uri="{BB962C8B-B14F-4D97-AF65-F5344CB8AC3E}">
        <p14:creationId xmlns:p14="http://schemas.microsoft.com/office/powerpoint/2010/main" val="402592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5000" r="-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145</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بازاریابی اجتماعی</a:t>
            </a:r>
            <a:endParaRPr lang="en-US" sz="2800" dirty="0">
              <a:cs typeface="B Titr" panose="00000700000000000000" pitchFamily="2" charset="-78"/>
            </a:endParaRPr>
          </a:p>
        </p:txBody>
      </p:sp>
    </p:spTree>
    <p:extLst>
      <p:ext uri="{BB962C8B-B14F-4D97-AF65-F5344CB8AC3E}">
        <p14:creationId xmlns:p14="http://schemas.microsoft.com/office/powerpoint/2010/main" val="328861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146</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دومینو</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105101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147</a:t>
            </a:fld>
            <a:endParaRPr lang="en" dirty="0"/>
          </a:p>
        </p:txBody>
      </p:sp>
      <p:graphicFrame>
        <p:nvGraphicFramePr>
          <p:cNvPr id="3" name="Diagram 2"/>
          <p:cNvGraphicFramePr/>
          <p:nvPr>
            <p:extLst>
              <p:ext uri="{D42A27DB-BD31-4B8C-83A1-F6EECF244321}">
                <p14:modId xmlns:p14="http://schemas.microsoft.com/office/powerpoint/2010/main" val="2377158666"/>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260648"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دومینو</a:t>
            </a:r>
            <a:endParaRPr lang="en-US" sz="3200" dirty="0">
              <a:solidFill>
                <a:schemeClr val="tx2">
                  <a:lumMod val="10000"/>
                </a:schemeClr>
              </a:solidFill>
              <a:cs typeface="B Titr" panose="00000700000000000000" pitchFamily="2" charset="-78"/>
            </a:endParaRPr>
          </a:p>
        </p:txBody>
      </p:sp>
      <p:sp>
        <p:nvSpPr>
          <p:cNvPr id="5" name="Oval 4"/>
          <p:cNvSpPr/>
          <p:nvPr/>
        </p:nvSpPr>
        <p:spPr>
          <a:xfrm>
            <a:off x="5868144" y="584270"/>
            <a:ext cx="2905848" cy="201622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کارگاه دومینو</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20108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148</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دومینو</a:t>
            </a:r>
            <a:endParaRPr lang="en-US" sz="2800" dirty="0">
              <a:cs typeface="B Titr" panose="00000700000000000000" pitchFamily="2" charset="-78"/>
            </a:endParaRPr>
          </a:p>
        </p:txBody>
      </p:sp>
    </p:spTree>
    <p:extLst>
      <p:ext uri="{BB962C8B-B14F-4D97-AF65-F5344CB8AC3E}">
        <p14:creationId xmlns:p14="http://schemas.microsoft.com/office/powerpoint/2010/main" val="600223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149</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a:t>
            </a:r>
            <a:r>
              <a:rPr lang="fa-IR" sz="3200" dirty="0" smtClean="0">
                <a:cs typeface="B Titr" panose="00000700000000000000" pitchFamily="2" charset="-78"/>
              </a:rPr>
              <a:t>گوی پردار</a:t>
            </a:r>
            <a:endParaRPr lang="en-US" sz="3200" dirty="0">
              <a:cs typeface="B Titr" panose="00000700000000000000" pitchFamily="2" charset="-78"/>
            </a:endParaRPr>
          </a:p>
        </p:txBody>
      </p:sp>
    </p:spTree>
    <p:extLst>
      <p:ext uri="{BB962C8B-B14F-4D97-AF65-F5344CB8AC3E}">
        <p14:creationId xmlns:p14="http://schemas.microsoft.com/office/powerpoint/2010/main" val="2701171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graphicFrame>
        <p:nvGraphicFramePr>
          <p:cNvPr id="3" name="Diagram 2"/>
          <p:cNvGraphicFramePr/>
          <p:nvPr>
            <p:extLst>
              <p:ext uri="{D42A27DB-BD31-4B8C-83A1-F6EECF244321}">
                <p14:modId xmlns:p14="http://schemas.microsoft.com/office/powerpoint/2010/main" val="2509505208"/>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5976664"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مربیگری بادی بالانس</a:t>
            </a:r>
            <a:endParaRPr lang="en-US" sz="3200" dirty="0">
              <a:cs typeface="B Titr" panose="00000700000000000000" pitchFamily="2" charset="-78"/>
            </a:endParaRPr>
          </a:p>
        </p:txBody>
      </p:sp>
      <p:sp>
        <p:nvSpPr>
          <p:cNvPr id="5" name="Oval 4"/>
          <p:cNvSpPr/>
          <p:nvPr/>
        </p:nvSpPr>
        <p:spPr>
          <a:xfrm>
            <a:off x="5788915" y="527954"/>
            <a:ext cx="324036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a:solidFill>
                  <a:schemeClr val="accent3"/>
                </a:solidFill>
                <a:cs typeface="B Titr" panose="00000700000000000000" pitchFamily="2" charset="-78"/>
              </a:rPr>
              <a:t>سایر دوره ها:</a:t>
            </a:r>
          </a:p>
          <a:p>
            <a:pPr algn="ctr"/>
            <a:r>
              <a:rPr lang="fa-IR" sz="2400" b="1" dirty="0" smtClean="0">
                <a:ln/>
                <a:solidFill>
                  <a:schemeClr val="accent3"/>
                </a:solidFill>
                <a:cs typeface="B Nazanin" panose="00000400000000000000" pitchFamily="2" charset="-78"/>
              </a:rPr>
              <a:t>سمینار اختیاری بادی بالانس</a:t>
            </a:r>
          </a:p>
        </p:txBody>
      </p:sp>
    </p:spTree>
    <p:extLst>
      <p:ext uri="{BB962C8B-B14F-4D97-AF65-F5344CB8AC3E}">
        <p14:creationId xmlns:p14="http://schemas.microsoft.com/office/powerpoint/2010/main" val="3244263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150</a:t>
            </a:fld>
            <a:endParaRPr lang="en" dirty="0"/>
          </a:p>
        </p:txBody>
      </p:sp>
      <p:graphicFrame>
        <p:nvGraphicFramePr>
          <p:cNvPr id="3" name="Diagram 2"/>
          <p:cNvGraphicFramePr/>
          <p:nvPr>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260648"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گوی پردار</a:t>
            </a:r>
            <a:endParaRPr lang="en-US" sz="3200" dirty="0">
              <a:cs typeface="B Titr" panose="00000700000000000000" pitchFamily="2" charset="-78"/>
            </a:endParaRPr>
          </a:p>
        </p:txBody>
      </p:sp>
      <p:sp>
        <p:nvSpPr>
          <p:cNvPr id="5" name="Oval 4"/>
          <p:cNvSpPr/>
          <p:nvPr/>
        </p:nvSpPr>
        <p:spPr>
          <a:xfrm>
            <a:off x="6012160" y="584270"/>
            <a:ext cx="2761832" cy="20162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گوی پردار</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2694233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151</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گوی پردار</a:t>
            </a:r>
            <a:endParaRPr lang="en-US" sz="2800" dirty="0">
              <a:cs typeface="B Titr" panose="00000700000000000000" pitchFamily="2" charset="-78"/>
            </a:endParaRPr>
          </a:p>
        </p:txBody>
      </p:sp>
    </p:spTree>
    <p:extLst>
      <p:ext uri="{BB962C8B-B14F-4D97-AF65-F5344CB8AC3E}">
        <p14:creationId xmlns:p14="http://schemas.microsoft.com/office/powerpoint/2010/main" val="67514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152</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ورزش و فعالیت بدنی سالمندان</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446012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153</a:t>
            </a:fld>
            <a:endParaRPr lang="en" dirty="0"/>
          </a:p>
        </p:txBody>
      </p:sp>
      <p:graphicFrame>
        <p:nvGraphicFramePr>
          <p:cNvPr id="3" name="Diagram 2"/>
          <p:cNvGraphicFramePr/>
          <p:nvPr>
            <p:extLst>
              <p:ext uri="{D42A27DB-BD31-4B8C-83A1-F6EECF244321}">
                <p14:modId xmlns:p14="http://schemas.microsoft.com/office/powerpoint/2010/main" val="426703083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و فعالیت بدنی سالمندان </a:t>
            </a:r>
            <a:endParaRPr lang="en-US" sz="3200" dirty="0">
              <a:cs typeface="B Titr" panose="00000700000000000000" pitchFamily="2" charset="-78"/>
            </a:endParaRPr>
          </a:p>
        </p:txBody>
      </p:sp>
      <p:sp>
        <p:nvSpPr>
          <p:cNvPr id="5" name="Oval 4"/>
          <p:cNvSpPr/>
          <p:nvPr/>
        </p:nvSpPr>
        <p:spPr>
          <a:xfrm>
            <a:off x="4830997" y="1491630"/>
            <a:ext cx="3923928" cy="20162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ورزش و فعالیت سالمندان</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194703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154</a:t>
            </a:fld>
            <a:endParaRPr lang="en" dirty="0"/>
          </a:p>
        </p:txBody>
      </p:sp>
      <p:graphicFrame>
        <p:nvGraphicFramePr>
          <p:cNvPr id="3" name="Diagram 2"/>
          <p:cNvGraphicFramePr/>
          <p:nvPr>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ورزش و فعالیت بدنی سالمندان</a:t>
            </a:r>
            <a:endParaRPr lang="en-US" sz="2800" dirty="0">
              <a:cs typeface="B Titr" panose="00000700000000000000" pitchFamily="2" charset="-78"/>
            </a:endParaRPr>
          </a:p>
        </p:txBody>
      </p:sp>
    </p:spTree>
    <p:extLst>
      <p:ext uri="{BB962C8B-B14F-4D97-AF65-F5344CB8AC3E}">
        <p14:creationId xmlns:p14="http://schemas.microsoft.com/office/powerpoint/2010/main" val="343831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57000" b="-5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155</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هوگام</a:t>
            </a:r>
            <a:endParaRPr lang="en-US" sz="3200" dirty="0">
              <a:solidFill>
                <a:schemeClr val="tx2">
                  <a:lumMod val="10000"/>
                </a:schemeClr>
              </a:solidFill>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818009"/>
            <a:ext cx="2847975" cy="1609725"/>
          </a:xfrm>
          <a:prstGeom prst="rect">
            <a:avLst/>
          </a:prstGeom>
        </p:spPr>
      </p:pic>
    </p:spTree>
    <p:extLst>
      <p:ext uri="{BB962C8B-B14F-4D97-AF65-F5344CB8AC3E}">
        <p14:creationId xmlns:p14="http://schemas.microsoft.com/office/powerpoint/2010/main" val="3977829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57000" b="-5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156</a:t>
            </a:fld>
            <a:endParaRPr lang="en" dirty="0"/>
          </a:p>
        </p:txBody>
      </p:sp>
      <p:graphicFrame>
        <p:nvGraphicFramePr>
          <p:cNvPr id="3" name="Diagram 2"/>
          <p:cNvGraphicFramePr/>
          <p:nvPr>
            <p:extLst>
              <p:ext uri="{D42A27DB-BD31-4B8C-83A1-F6EECF244321}">
                <p14:modId xmlns:p14="http://schemas.microsoft.com/office/powerpoint/2010/main" val="4277352763"/>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a:t>
            </a:r>
            <a:r>
              <a:rPr lang="fa-IR" sz="3200" dirty="0" smtClean="0">
                <a:solidFill>
                  <a:schemeClr val="tx2">
                    <a:lumMod val="10000"/>
                  </a:schemeClr>
                </a:solidFill>
                <a:cs typeface="B Titr" panose="00000700000000000000" pitchFamily="2" charset="-78"/>
              </a:rPr>
              <a:t>هوگام</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2127591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57000" b="-5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157</a:t>
            </a:fld>
            <a:endParaRPr lang="en" dirty="0"/>
          </a:p>
        </p:txBody>
      </p:sp>
      <p:graphicFrame>
        <p:nvGraphicFramePr>
          <p:cNvPr id="3" name="Diagram 2"/>
          <p:cNvGraphicFramePr/>
          <p:nvPr>
            <p:extLst>
              <p:ext uri="{D42A27DB-BD31-4B8C-83A1-F6EECF244321}">
                <p14:modId xmlns:p14="http://schemas.microsoft.com/office/powerpoint/2010/main" val="3130604868"/>
              </p:ext>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solidFill>
                  <a:schemeClr val="tx2">
                    <a:lumMod val="10000"/>
                  </a:schemeClr>
                </a:solidFill>
                <a:cs typeface="B Titr" panose="00000700000000000000" pitchFamily="2" charset="-78"/>
              </a:rPr>
              <a:t>الگوی آموزشی هوگام</a:t>
            </a:r>
            <a:endParaRPr lang="en-US" sz="28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1970189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158</a:t>
            </a:fld>
            <a:endParaRPr lang="en" dirty="0"/>
          </a:p>
        </p:txBody>
      </p:sp>
      <p:sp>
        <p:nvSpPr>
          <p:cNvPr id="3" name="Title 2"/>
          <p:cNvSpPr txBox="1">
            <a:spLocks/>
          </p:cNvSpPr>
          <p:nvPr/>
        </p:nvSpPr>
        <p:spPr>
          <a:xfrm>
            <a:off x="1187624" y="411510"/>
            <a:ext cx="6736500" cy="7920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a-IR" sz="3200" dirty="0" smtClean="0">
                <a:cs typeface="B Titr" panose="00000700000000000000" pitchFamily="2" charset="-78"/>
              </a:rPr>
              <a:t>سایر دوره های انجمن هوگام</a:t>
            </a:r>
            <a:endParaRPr lang="en-US" sz="3200" dirty="0">
              <a:cs typeface="B Titr" panose="000007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162734984"/>
              </p:ext>
            </p:extLst>
          </p:nvPr>
        </p:nvGraphicFramePr>
        <p:xfrm>
          <a:off x="0" y="1203598"/>
          <a:ext cx="9144000" cy="3939902"/>
        </p:xfrm>
        <a:graphic>
          <a:graphicData uri="http://schemas.openxmlformats.org/drawingml/2006/table">
            <a:tbl>
              <a:tblPr firstRow="1" bandRow="1">
                <a:tableStyleId>{69C7853C-536D-4A76-A0AE-DD22124D55A5}</a:tableStyleId>
              </a:tblPr>
              <a:tblGrid>
                <a:gridCol w="1835696"/>
                <a:gridCol w="3096344"/>
                <a:gridCol w="1076694"/>
                <a:gridCol w="3135266"/>
              </a:tblGrid>
              <a:tr h="626914">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همسان</a:t>
                      </a:r>
                      <a:r>
                        <a:rPr lang="fa-IR" sz="2400" baseline="0" dirty="0" smtClean="0">
                          <a:cs typeface="B Nazanin" panose="00000400000000000000" pitchFamily="2" charset="-78"/>
                        </a:rPr>
                        <a:t> سازی</a:t>
                      </a:r>
                      <a:endParaRPr lang="en-US" sz="2400" dirty="0" smtClean="0">
                        <a:cs typeface="B Nazanin"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کارگاه</a:t>
                      </a:r>
                      <a:endParaRPr lang="en-US" sz="2400" dirty="0" smtClean="0">
                        <a:cs typeface="B Nazanin" panose="00000400000000000000" pitchFamily="2"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سطح</a:t>
                      </a:r>
                      <a:endParaRPr lang="en-US" sz="2400" dirty="0" smtClean="0">
                        <a:cs typeface="B Nazanin" panose="00000400000000000000" pitchFamily="2" charset="-78"/>
                      </a:endParaRPr>
                    </a:p>
                  </a:txBody>
                  <a:tcPr anchor="ctr"/>
                </a:tc>
                <a:tc>
                  <a:txBody>
                    <a:bodyPr/>
                    <a:lstStyle/>
                    <a:p>
                      <a:pPr algn="ctr"/>
                      <a:r>
                        <a:rPr lang="fa-IR" sz="2400" dirty="0" smtClean="0">
                          <a:cs typeface="B Nazanin" panose="00000400000000000000" pitchFamily="2" charset="-78"/>
                        </a:rPr>
                        <a:t>عنوان</a:t>
                      </a:r>
                      <a:endParaRPr lang="en-US" sz="2400" dirty="0">
                        <a:cs typeface="B Nazanin" panose="00000400000000000000" pitchFamily="2" charset="-78"/>
                      </a:endParaRPr>
                    </a:p>
                  </a:txBody>
                  <a:tcPr anchor="ctr"/>
                </a:tc>
              </a:tr>
              <a:tr h="626914">
                <a:tc>
                  <a:txBody>
                    <a:bodyPr/>
                    <a:lstStyle/>
                    <a:p>
                      <a:pPr algn="ctr"/>
                      <a:endParaRPr lang="en-US" sz="2400" b="0" i="0" u="none" strike="noStrike" cap="none" dirty="0">
                        <a:solidFill>
                          <a:schemeClr val="dk1"/>
                        </a:solidFill>
                        <a:latin typeface="+mn-lt"/>
                        <a:ea typeface="+mn-ea"/>
                        <a:cs typeface="B Nazanin" panose="00000400000000000000" pitchFamily="2" charset="-78"/>
                        <a:sym typeface="Arial"/>
                      </a:endParaRPr>
                    </a:p>
                  </a:txBody>
                  <a:tcPr anchor="ctr"/>
                </a:tc>
                <a:tc>
                  <a:txBody>
                    <a:bodyPr/>
                    <a:lstStyle/>
                    <a:p>
                      <a:pPr marL="0" marR="0" algn="ctr" rtl="1">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1</a:t>
                      </a:r>
                      <a:endParaRPr lang="en-US" sz="2400" dirty="0" smtClean="0">
                        <a:cs typeface="B Nazanin" panose="00000400000000000000" pitchFamily="2" charset="-78"/>
                      </a:endParaRPr>
                    </a:p>
                  </a:txBody>
                  <a:tcPr anchor="ctr"/>
                </a:tc>
                <a:tc>
                  <a:txBody>
                    <a:bodyPr/>
                    <a:lstStyle/>
                    <a:p>
                      <a:pPr algn="ctr" rtl="1"/>
                      <a:r>
                        <a:rPr lang="fa-IR" sz="2400" b="1" i="0" u="none" strike="noStrike" cap="none" dirty="0" smtClean="0">
                          <a:solidFill>
                            <a:schemeClr val="dk1"/>
                          </a:solidFill>
                          <a:effectLst/>
                          <a:latin typeface="+mn-lt"/>
                          <a:ea typeface="+mn-ea"/>
                          <a:cs typeface="B Nazanin" panose="00000400000000000000" pitchFamily="2" charset="-78"/>
                          <a:sym typeface="Arial"/>
                        </a:rPr>
                        <a:t>بازوبند ورزشکاری</a:t>
                      </a:r>
                      <a:endParaRPr lang="en-US" sz="2400" b="1" i="0" u="none" strike="noStrike" cap="none" dirty="0">
                        <a:solidFill>
                          <a:schemeClr val="dk1"/>
                        </a:solidFill>
                        <a:effectLst/>
                        <a:latin typeface="+mn-lt"/>
                        <a:ea typeface="+mn-ea"/>
                        <a:cs typeface="B Nazanin" panose="00000400000000000000" pitchFamily="2" charset="-78"/>
                        <a:sym typeface="Arial"/>
                      </a:endParaRPr>
                    </a:p>
                  </a:txBody>
                  <a:tcPr anchor="ctr"/>
                </a:tc>
              </a:tr>
              <a:tr h="875962">
                <a:tc>
                  <a:txBody>
                    <a:bodyPr/>
                    <a:lstStyle/>
                    <a:p>
                      <a:pPr marL="0" marR="0" algn="ctr" rtl="1">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2</a:t>
                      </a:r>
                      <a:endParaRPr lang="en-US" sz="2400" dirty="0" smtClean="0">
                        <a:cs typeface="B Nazanin" panose="00000400000000000000" pitchFamily="2" charset="-78"/>
                      </a:endParaRPr>
                    </a:p>
                  </a:txBody>
                  <a:tcPr anchor="ctr"/>
                </a:tc>
                <a:tc>
                  <a:txBody>
                    <a:bodyPr/>
                    <a:lstStyle/>
                    <a:p>
                      <a:pPr algn="ctr" rtl="1"/>
                      <a:r>
                        <a:rPr lang="fa-IR" sz="2400" b="1" i="0" u="none" strike="noStrike" cap="none" smtClean="0">
                          <a:solidFill>
                            <a:schemeClr val="dk1"/>
                          </a:solidFill>
                          <a:effectLst/>
                          <a:latin typeface="+mn-lt"/>
                          <a:ea typeface="+mn-ea"/>
                          <a:cs typeface="B Nazanin" panose="00000400000000000000" pitchFamily="2" charset="-78"/>
                          <a:sym typeface="Arial"/>
                        </a:rPr>
                        <a:t>بازوبند ورزشکاری</a:t>
                      </a:r>
                      <a:endParaRPr lang="en-US" sz="2400" b="1" i="0" u="none" strike="noStrike" cap="none" dirty="0">
                        <a:solidFill>
                          <a:schemeClr val="dk1"/>
                        </a:solidFill>
                        <a:effectLst/>
                        <a:latin typeface="+mn-lt"/>
                        <a:ea typeface="+mn-ea"/>
                        <a:cs typeface="B Nazanin" panose="00000400000000000000" pitchFamily="2" charset="-78"/>
                        <a:sym typeface="Arial"/>
                      </a:endParaRPr>
                    </a:p>
                  </a:txBody>
                  <a:tcPr anchor="ctr"/>
                </a:tc>
              </a:tr>
              <a:tr h="626914">
                <a:tc>
                  <a:txBody>
                    <a:bodyPr/>
                    <a:lstStyle/>
                    <a:p>
                      <a:pPr algn="ctr"/>
                      <a:endParaRPr lang="en-US" sz="2400"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3</a:t>
                      </a:r>
                      <a:endParaRPr lang="en-US" sz="2400" dirty="0" smtClean="0">
                        <a:cs typeface="B Nazanin" panose="00000400000000000000" pitchFamily="2" charset="-78"/>
                      </a:endParaRPr>
                    </a:p>
                  </a:txBody>
                  <a:tcPr anchor="ctr"/>
                </a:tc>
                <a:tc>
                  <a:txBody>
                    <a:bodyPr/>
                    <a:lstStyle/>
                    <a:p>
                      <a:pPr algn="ctr" rtl="1"/>
                      <a:r>
                        <a:rPr lang="fa-IR" sz="2400" b="1" i="0" u="none" strike="noStrike" cap="none" smtClean="0">
                          <a:solidFill>
                            <a:schemeClr val="dk1"/>
                          </a:solidFill>
                          <a:effectLst/>
                          <a:latin typeface="+mn-lt"/>
                          <a:ea typeface="+mn-ea"/>
                          <a:cs typeface="B Nazanin" panose="00000400000000000000" pitchFamily="2" charset="-78"/>
                          <a:sym typeface="Arial"/>
                        </a:rPr>
                        <a:t>بازوبند ورزشکاری</a:t>
                      </a:r>
                      <a:endParaRPr lang="en-US" sz="2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626914">
                <a:tc>
                  <a:txBody>
                    <a:bodyPr/>
                    <a:lstStyle/>
                    <a:p>
                      <a:pPr algn="ctr"/>
                      <a:endParaRPr lang="en-US" sz="2400"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4</a:t>
                      </a:r>
                      <a:endParaRPr lang="en-US" sz="2400" dirty="0" smtClean="0">
                        <a:cs typeface="B Nazanin" panose="00000400000000000000" pitchFamily="2" charset="-78"/>
                      </a:endParaRPr>
                    </a:p>
                  </a:txBody>
                  <a:tcPr anchor="ctr"/>
                </a:tc>
                <a:tc>
                  <a:txBody>
                    <a:bodyPr/>
                    <a:lstStyle/>
                    <a:p>
                      <a:pPr algn="ctr" rtl="1"/>
                      <a:r>
                        <a:rPr lang="fa-IR" sz="2400" b="1" i="0" u="none" strike="noStrike" cap="none" smtClean="0">
                          <a:solidFill>
                            <a:schemeClr val="dk1"/>
                          </a:solidFill>
                          <a:effectLst/>
                          <a:latin typeface="+mn-lt"/>
                          <a:ea typeface="+mn-ea"/>
                          <a:cs typeface="B Nazanin" panose="00000400000000000000" pitchFamily="2" charset="-78"/>
                          <a:sym typeface="Arial"/>
                        </a:rPr>
                        <a:t>بازوبند ورزشکاری</a:t>
                      </a:r>
                      <a:endParaRPr lang="en-US" sz="2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556284">
                <a:tc>
                  <a:txBody>
                    <a:bodyPr/>
                    <a:lstStyle/>
                    <a:p>
                      <a:pPr algn="ctr"/>
                      <a:endParaRPr lang="en-US" sz="2400"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5</a:t>
                      </a:r>
                      <a:endParaRPr lang="en-US" sz="2400" dirty="0" smtClean="0">
                        <a:cs typeface="B Nazanin" panose="00000400000000000000" pitchFamily="2" charset="-78"/>
                      </a:endParaRPr>
                    </a:p>
                  </a:txBody>
                  <a:tcPr anchor="ctr"/>
                </a:tc>
                <a:tc>
                  <a:txBody>
                    <a:bodyPr/>
                    <a:lstStyle/>
                    <a:p>
                      <a:pPr algn="ctr" rtl="1"/>
                      <a:r>
                        <a:rPr lang="fa-IR" sz="2400" b="1" i="0" u="none" strike="noStrike" cap="none" dirty="0" smtClean="0">
                          <a:solidFill>
                            <a:schemeClr val="dk1"/>
                          </a:solidFill>
                          <a:effectLst/>
                          <a:latin typeface="+mn-lt"/>
                          <a:ea typeface="+mn-ea"/>
                          <a:cs typeface="B Nazanin" panose="00000400000000000000" pitchFamily="2" charset="-78"/>
                          <a:sym typeface="Arial"/>
                        </a:rPr>
                        <a:t>بازوبند ورزشکاری</a:t>
                      </a:r>
                      <a:endParaRPr lang="en-US" sz="2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bl>
          </a:graphicData>
        </a:graphic>
      </p:graphicFrame>
    </p:spTree>
    <p:extLst>
      <p:ext uri="{BB962C8B-B14F-4D97-AF65-F5344CB8AC3E}">
        <p14:creationId xmlns:p14="http://schemas.microsoft.com/office/powerpoint/2010/main" val="27758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159</a:t>
            </a:fld>
            <a:endParaRPr lang="en" dirty="0"/>
          </a:p>
        </p:txBody>
      </p:sp>
      <p:sp>
        <p:nvSpPr>
          <p:cNvPr id="3" name="Rectangle 2"/>
          <p:cNvSpPr/>
          <p:nvPr/>
        </p:nvSpPr>
        <p:spPr>
          <a:xfrm>
            <a:off x="1728856" y="281130"/>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پرشین فیتنس:</a:t>
            </a:r>
          </a:p>
          <a:p>
            <a:pPr algn="ctr"/>
            <a:r>
              <a:rPr lang="fa-IR" sz="3200" dirty="0" smtClean="0">
                <a:solidFill>
                  <a:schemeClr val="tx2">
                    <a:lumMod val="10000"/>
                  </a:schemeClr>
                </a:solidFill>
                <a:cs typeface="B Titr" panose="00000700000000000000" pitchFamily="2" charset="-78"/>
              </a:rPr>
              <a:t>آمادگی جسمانی پارسی</a:t>
            </a:r>
            <a:endParaRPr lang="en-US" sz="3200" dirty="0">
              <a:solidFill>
                <a:schemeClr val="tx2">
                  <a:lumMod val="10000"/>
                </a:schemeClr>
              </a:solidFill>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13" y="123478"/>
            <a:ext cx="1995686" cy="1995686"/>
          </a:xfrm>
          <a:prstGeom prst="rect">
            <a:avLst/>
          </a:prstGeom>
        </p:spPr>
      </p:pic>
      <p:sp>
        <p:nvSpPr>
          <p:cNvPr id="9" name="Rectangle 8"/>
          <p:cNvSpPr/>
          <p:nvPr/>
        </p:nvSpPr>
        <p:spPr>
          <a:xfrm>
            <a:off x="0" y="3723878"/>
            <a:ext cx="9144000" cy="1419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dirty="0" smtClean="0">
                <a:cs typeface="B Nazanin" panose="00000400000000000000" pitchFamily="2" charset="-78"/>
              </a:rPr>
              <a:t>در سال 1385با تاسیس مرکز علم و ورزش ایران بعنوان یک باشگاه آمادگی جسمانی، ارائه برنامه های تمرینی جهت استفاده افراد با ویژگی های مختلف، منجر به تاثیر گزاری چنین برنامه هایی در فاکتو های مد نظر شد. این برنامه ها بعدا در قالب آمادگی جسمانی پارسی مطرح و به تصویب رسید. آنچه در این شیوه تمرینی مهم است شکل ترکیب حرکات با زمانبندی خاص خود می باشد که در قالب 4 بخش کلی و هر بخش شامل 3 بررنامه مختلف شکل گرفته است. در این برنامه ها  از حرکات آئینی و سنتی ایران با ریتم و ضرب خاص و موسیقی فولکور مناطق مختلف ایران استفاده شده است و یک ترکیب از حرکات ورزش باستانی ایران که اولین شکل استفاده از ریتم و ضرب آهنگ در فعالیت های بدنی بوده است در ترکیب با حکات مدرن و جدید، شکلی زیبا و کارامد از حرکات موثر و مرح را نشان می دهد.</a:t>
            </a:r>
            <a:endParaRPr lang="en-US" dirty="0">
              <a:cs typeface="B Nazanin" panose="00000400000000000000" pitchFamily="2" charset="-78"/>
            </a:endParaRPr>
          </a:p>
        </p:txBody>
      </p:sp>
    </p:spTree>
    <p:extLst>
      <p:ext uri="{BB962C8B-B14F-4D97-AF65-F5344CB8AC3E}">
        <p14:creationId xmlns:p14="http://schemas.microsoft.com/office/powerpoint/2010/main" val="3808734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dirty="0"/>
          </a:p>
        </p:txBody>
      </p:sp>
      <p:graphicFrame>
        <p:nvGraphicFramePr>
          <p:cNvPr id="3" name="Diagram 2"/>
          <p:cNvGraphicFramePr/>
          <p:nvPr>
            <p:extLst>
              <p:ext uri="{D42A27DB-BD31-4B8C-83A1-F6EECF244321}">
                <p14:modId xmlns:p14="http://schemas.microsoft.com/office/powerpoint/2010/main" val="714624843"/>
              </p:ext>
            </p:extLst>
          </p:nvPr>
        </p:nvGraphicFramePr>
        <p:xfrm>
          <a:off x="680047" y="643929"/>
          <a:ext cx="78005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91680" y="633"/>
            <a:ext cx="5472608"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داوری بادی بالانس</a:t>
            </a:r>
            <a:endParaRPr lang="en-US" sz="3200" dirty="0">
              <a:cs typeface="B Titr" panose="00000700000000000000" pitchFamily="2" charset="-78"/>
            </a:endParaRPr>
          </a:p>
        </p:txBody>
      </p:sp>
    </p:spTree>
    <p:extLst>
      <p:ext uri="{BB962C8B-B14F-4D97-AF65-F5344CB8AC3E}">
        <p14:creationId xmlns:p14="http://schemas.microsoft.com/office/powerpoint/2010/main" val="157748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160</a:t>
            </a:fld>
            <a:endParaRPr lang="en" dirty="0"/>
          </a:p>
        </p:txBody>
      </p:sp>
      <p:graphicFrame>
        <p:nvGraphicFramePr>
          <p:cNvPr id="3" name="Diagram 2"/>
          <p:cNvGraphicFramePr/>
          <p:nvPr>
            <p:extLst>
              <p:ext uri="{D42A27DB-BD31-4B8C-83A1-F6EECF244321}">
                <p14:modId xmlns:p14="http://schemas.microsoft.com/office/powerpoint/2010/main" val="3831472793"/>
              </p:ext>
            </p:extLst>
          </p:nvPr>
        </p:nvGraphicFramePr>
        <p:xfrm>
          <a:off x="12024" y="1058448"/>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22399" y="195486"/>
            <a:ext cx="8733111" cy="50405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a:t>
            </a:r>
            <a:r>
              <a:rPr lang="fa-IR" sz="3200" dirty="0" smtClean="0">
                <a:solidFill>
                  <a:schemeClr val="tx2">
                    <a:lumMod val="10000"/>
                  </a:schemeClr>
                </a:solidFill>
                <a:cs typeface="B Titr" panose="00000700000000000000" pitchFamily="2" charset="-78"/>
              </a:rPr>
              <a:t>آمادگی جسمانی پارسی</a:t>
            </a:r>
            <a:endParaRPr lang="en-US" sz="3200" dirty="0">
              <a:solidFill>
                <a:schemeClr val="tx2">
                  <a:lumMod val="10000"/>
                </a:schemeClr>
              </a:solidFill>
              <a:cs typeface="B Titr" panose="00000700000000000000" pitchFamily="2" charset="-78"/>
            </a:endParaRPr>
          </a:p>
        </p:txBody>
      </p:sp>
      <p:sp>
        <p:nvSpPr>
          <p:cNvPr id="5" name="Oval 4"/>
          <p:cNvSpPr/>
          <p:nvPr/>
        </p:nvSpPr>
        <p:spPr>
          <a:xfrm>
            <a:off x="5105347" y="2355726"/>
            <a:ext cx="3923928" cy="201622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آشنایی</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35999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161</a:t>
            </a:fld>
            <a:endParaRPr lang="en" dirty="0"/>
          </a:p>
        </p:txBody>
      </p:sp>
      <p:graphicFrame>
        <p:nvGraphicFramePr>
          <p:cNvPr id="3" name="Diagram 2"/>
          <p:cNvGraphicFramePr/>
          <p:nvPr>
            <p:extLst>
              <p:ext uri="{D42A27DB-BD31-4B8C-83A1-F6EECF244321}">
                <p14:modId xmlns:p14="http://schemas.microsoft.com/office/powerpoint/2010/main" val="4086629265"/>
              </p:ext>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196752"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solidFill>
                  <a:schemeClr val="tx2">
                    <a:lumMod val="10000"/>
                  </a:schemeClr>
                </a:solidFill>
                <a:cs typeface="B Titr" panose="00000700000000000000" pitchFamily="2" charset="-78"/>
              </a:rPr>
              <a:t>الگوی آموزشی آمادگی جسمانی پارسی</a:t>
            </a:r>
            <a:endParaRPr lang="en-US" sz="28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339928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162</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پیاده روی</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2678306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163</a:t>
            </a:fld>
            <a:endParaRPr lang="en" dirty="0"/>
          </a:p>
        </p:txBody>
      </p:sp>
      <p:graphicFrame>
        <p:nvGraphicFramePr>
          <p:cNvPr id="3" name="Diagram 2"/>
          <p:cNvGraphicFramePr/>
          <p:nvPr>
            <p:extLst>
              <p:ext uri="{D42A27DB-BD31-4B8C-83A1-F6EECF244321}">
                <p14:modId xmlns:p14="http://schemas.microsoft.com/office/powerpoint/2010/main" val="2221493453"/>
              </p:ext>
            </p:extLst>
          </p:nvPr>
        </p:nvGraphicFramePr>
        <p:xfrm>
          <a:off x="0" y="940737"/>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پیاده روی</a:t>
            </a:r>
            <a:endParaRPr lang="en-US" sz="3200" dirty="0">
              <a:cs typeface="B Titr" panose="00000700000000000000" pitchFamily="2" charset="-78"/>
            </a:endParaRPr>
          </a:p>
        </p:txBody>
      </p:sp>
    </p:spTree>
    <p:extLst>
      <p:ext uri="{BB962C8B-B14F-4D97-AF65-F5344CB8AC3E}">
        <p14:creationId xmlns:p14="http://schemas.microsoft.com/office/powerpoint/2010/main" val="3482959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164</a:t>
            </a:fld>
            <a:endParaRPr lang="en" dirty="0"/>
          </a:p>
        </p:txBody>
      </p:sp>
      <p:graphicFrame>
        <p:nvGraphicFramePr>
          <p:cNvPr id="3" name="Diagram 2"/>
          <p:cNvGraphicFramePr/>
          <p:nvPr>
            <p:extLst>
              <p:ext uri="{D42A27DB-BD31-4B8C-83A1-F6EECF244321}">
                <p14:modId xmlns:p14="http://schemas.microsoft.com/office/powerpoint/2010/main" val="227119868"/>
              </p:ext>
            </p:extLst>
          </p:nvPr>
        </p:nvGraphicFramePr>
        <p:xfrm>
          <a:off x="1259632" y="69274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77959" y="5147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پیاده روی</a:t>
            </a:r>
            <a:endParaRPr lang="en-US" sz="2800" dirty="0">
              <a:cs typeface="B Titr" panose="00000700000000000000" pitchFamily="2" charset="-78"/>
            </a:endParaRPr>
          </a:p>
        </p:txBody>
      </p:sp>
    </p:spTree>
    <p:extLst>
      <p:ext uri="{BB962C8B-B14F-4D97-AF65-F5344CB8AC3E}">
        <p14:creationId xmlns:p14="http://schemas.microsoft.com/office/powerpoint/2010/main" val="352950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165</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حرکات آئینی</a:t>
            </a:r>
            <a:endParaRPr lang="en-US" sz="3200" dirty="0">
              <a:cs typeface="B Titr" panose="00000700000000000000" pitchFamily="2" charset="-78"/>
            </a:endParaRPr>
          </a:p>
        </p:txBody>
      </p:sp>
    </p:spTree>
    <p:extLst>
      <p:ext uri="{BB962C8B-B14F-4D97-AF65-F5344CB8AC3E}">
        <p14:creationId xmlns:p14="http://schemas.microsoft.com/office/powerpoint/2010/main" val="4078359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166</a:t>
            </a:fld>
            <a:endParaRPr lang="en" dirty="0"/>
          </a:p>
        </p:txBody>
      </p:sp>
      <p:graphicFrame>
        <p:nvGraphicFramePr>
          <p:cNvPr id="3" name="Diagram 2"/>
          <p:cNvGraphicFramePr/>
          <p:nvPr>
            <p:extLst>
              <p:ext uri="{D42A27DB-BD31-4B8C-83A1-F6EECF244321}">
                <p14:modId xmlns:p14="http://schemas.microsoft.com/office/powerpoint/2010/main" val="1749243196"/>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حرکات آئینی</a:t>
            </a:r>
            <a:endParaRPr lang="en-US" sz="3200" dirty="0">
              <a:cs typeface="B Titr" panose="00000700000000000000" pitchFamily="2" charset="-78"/>
            </a:endParaRPr>
          </a:p>
        </p:txBody>
      </p:sp>
      <p:sp>
        <p:nvSpPr>
          <p:cNvPr id="5" name="Oval 4"/>
          <p:cNvSpPr/>
          <p:nvPr/>
        </p:nvSpPr>
        <p:spPr>
          <a:xfrm>
            <a:off x="5868144" y="1275606"/>
            <a:ext cx="2905848" cy="13248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حرکات آئینی</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3527786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167</a:t>
            </a:fld>
            <a:endParaRPr lang="en" dirty="0"/>
          </a:p>
        </p:txBody>
      </p:sp>
      <p:graphicFrame>
        <p:nvGraphicFramePr>
          <p:cNvPr id="3" name="Diagram 2"/>
          <p:cNvGraphicFramePr/>
          <p:nvPr>
            <p:extLst>
              <p:ext uri="{D42A27DB-BD31-4B8C-83A1-F6EECF244321}">
                <p14:modId xmlns:p14="http://schemas.microsoft.com/office/powerpoint/2010/main" val="3640784190"/>
              </p:ext>
            </p:extLst>
          </p:nvPr>
        </p:nvGraphicFramePr>
        <p:xfrm>
          <a:off x="179512" y="588614"/>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حرکات آئینی</a:t>
            </a:r>
            <a:endParaRPr lang="en-US" sz="2800" dirty="0">
              <a:cs typeface="B Titr" panose="00000700000000000000" pitchFamily="2" charset="-78"/>
            </a:endParaRPr>
          </a:p>
        </p:txBody>
      </p:sp>
    </p:spTree>
    <p:extLst>
      <p:ext uri="{BB962C8B-B14F-4D97-AF65-F5344CB8AC3E}">
        <p14:creationId xmlns:p14="http://schemas.microsoft.com/office/powerpoint/2010/main" val="357835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168</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a:t>
            </a:r>
            <a:r>
              <a:rPr lang="fa-IR" sz="3200" dirty="0" smtClean="0">
                <a:cs typeface="B Titr" panose="00000700000000000000" pitchFamily="2" charset="-78"/>
              </a:rPr>
              <a:t>قلم تندرستی</a:t>
            </a:r>
            <a:endParaRPr lang="en-US" sz="3200"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28" y="360817"/>
            <a:ext cx="2143125" cy="2143125"/>
          </a:xfrm>
          <a:prstGeom prst="rect">
            <a:avLst/>
          </a:prstGeom>
        </p:spPr>
      </p:pic>
    </p:spTree>
    <p:extLst>
      <p:ext uri="{BB962C8B-B14F-4D97-AF65-F5344CB8AC3E}">
        <p14:creationId xmlns:p14="http://schemas.microsoft.com/office/powerpoint/2010/main" val="3129604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169</a:t>
            </a:fld>
            <a:endParaRPr lang="en" dirty="0"/>
          </a:p>
        </p:txBody>
      </p:sp>
      <p:graphicFrame>
        <p:nvGraphicFramePr>
          <p:cNvPr id="3" name="Diagram 2"/>
          <p:cNvGraphicFramePr/>
          <p:nvPr>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a:t>
            </a:r>
            <a:r>
              <a:rPr lang="fa-IR" sz="3200" dirty="0" smtClean="0">
                <a:solidFill>
                  <a:schemeClr val="tx2">
                    <a:lumMod val="10000"/>
                  </a:schemeClr>
                </a:solidFill>
                <a:cs typeface="B Titr" panose="00000700000000000000" pitchFamily="2" charset="-78"/>
              </a:rPr>
              <a:t>قلم تندرستی</a:t>
            </a:r>
            <a:endParaRPr lang="en-US" sz="3200" dirty="0">
              <a:solidFill>
                <a:schemeClr val="tx2">
                  <a:lumMod val="10000"/>
                </a:schemeClr>
              </a:solidFill>
              <a:cs typeface="B Titr" panose="00000700000000000000" pitchFamily="2" charset="-78"/>
            </a:endParaRPr>
          </a:p>
        </p:txBody>
      </p:sp>
      <p:sp>
        <p:nvSpPr>
          <p:cNvPr id="5" name="Oval 4"/>
          <p:cNvSpPr/>
          <p:nvPr/>
        </p:nvSpPr>
        <p:spPr>
          <a:xfrm>
            <a:off x="4856014" y="627534"/>
            <a:ext cx="3923928" cy="20162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0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قلم تندرستی</a:t>
            </a:r>
            <a:endParaRPr lang="fa-IR" sz="20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1578588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sp>
        <p:nvSpPr>
          <p:cNvPr id="3" name="Rectangle 2"/>
          <p:cNvSpPr/>
          <p:nvPr/>
        </p:nvSpPr>
        <p:spPr>
          <a:xfrm>
            <a:off x="2051720" y="34531"/>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b="1" dirty="0" smtClean="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rPr>
              <a:t>معرفی انجمن آمادگی جسمانی</a:t>
            </a:r>
            <a:endParaRPr lang="en-US" sz="3200" b="1" dirty="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endParaRPr>
          </a:p>
        </p:txBody>
      </p:sp>
      <p:sp>
        <p:nvSpPr>
          <p:cNvPr id="8" name="Rectangle 7"/>
          <p:cNvSpPr/>
          <p:nvPr/>
        </p:nvSpPr>
        <p:spPr>
          <a:xfrm>
            <a:off x="179512" y="3194551"/>
            <a:ext cx="4536504" cy="181588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آمادگی </a:t>
            </a:r>
            <a:r>
              <a:rPr lang="fa-IR"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جسمانی (</a:t>
            </a:r>
            <a:r>
              <a:rPr lang="en-US"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physical </a:t>
            </a:r>
            <a:r>
              <a:rPr lang="en-US"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fitness</a:t>
            </a:r>
            <a:r>
              <a:rPr lang="fa-IR"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 به </a:t>
            </a:r>
            <a:r>
              <a:rPr lang="fa-IR"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وضعیتِ سلامت جسم و توانایی‌های آن در افراد می گویند. به بیان دیگر، آمادگی جسمانی مجموعه ای از فاکتورهای متفاوت از جمله قدرت عضلانی، استقامت عضلانی، استقامت هوازی، انعطاف پذیری و ترکیبی بدنی است</a:t>
            </a:r>
            <a:r>
              <a:rPr lang="fa-IR"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 درسال </a:t>
            </a:r>
            <a:r>
              <a:rPr lang="fa-IR"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1363 فدراسيون ورزش هاي همگاني در راستاي نيل به اهداف تربيت نيروهاي متخصص براي هدايت اجراي فعاليت هاي جسماني و با هدف سلامت و ايجاد  انگيزه لازم در افراد جامعه براي فعاليت جسماني و ورزش،‌ اقدام به تاسيس انجمن آمادگي جسماني نمود.</a:t>
            </a:r>
            <a:endParaRPr lang="en-US" b="1" dirty="0">
              <a:ln>
                <a:solidFill>
                  <a:schemeClr val="tx2">
                    <a:lumMod val="25000"/>
                  </a:schemeClr>
                </a:solidFill>
              </a:ln>
              <a:solidFill>
                <a:schemeClr val="accent3"/>
              </a:solidFill>
              <a:cs typeface="B Nazanin" panose="000004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36562"/>
            <a:ext cx="2067694" cy="2067694"/>
          </a:xfrm>
          <a:prstGeom prst="rect">
            <a:avLst/>
          </a:prstGeom>
        </p:spPr>
      </p:pic>
    </p:spTree>
    <p:extLst>
      <p:ext uri="{BB962C8B-B14F-4D97-AF65-F5344CB8AC3E}">
        <p14:creationId xmlns:p14="http://schemas.microsoft.com/office/powerpoint/2010/main" val="247540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170</a:t>
            </a:fld>
            <a:endParaRPr lang="en" dirty="0"/>
          </a:p>
        </p:txBody>
      </p:sp>
      <p:graphicFrame>
        <p:nvGraphicFramePr>
          <p:cNvPr id="3" name="Diagram 2"/>
          <p:cNvGraphicFramePr/>
          <p:nvPr>
            <p:extLst>
              <p:ext uri="{D42A27DB-BD31-4B8C-83A1-F6EECF244321}">
                <p14:modId xmlns:p14="http://schemas.microsoft.com/office/powerpoint/2010/main" val="3645022640"/>
              </p:ext>
            </p:extLst>
          </p:nvPr>
        </p:nvGraphicFramePr>
        <p:xfrm>
          <a:off x="107504" y="569465"/>
          <a:ext cx="662473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66155" y="0"/>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قلم تندرستی</a:t>
            </a:r>
            <a:endParaRPr lang="en-US" sz="2800" dirty="0">
              <a:cs typeface="B Titr" panose="00000700000000000000" pitchFamily="2" charset="-78"/>
            </a:endParaRPr>
          </a:p>
        </p:txBody>
      </p:sp>
    </p:spTree>
    <p:extLst>
      <p:ext uri="{BB962C8B-B14F-4D97-AF65-F5344CB8AC3E}">
        <p14:creationId xmlns:p14="http://schemas.microsoft.com/office/powerpoint/2010/main" val="287554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171</a:t>
            </a:fld>
            <a:endParaRPr lang="en" dirty="0"/>
          </a:p>
        </p:txBody>
      </p:sp>
      <p:sp>
        <p:nvSpPr>
          <p:cNvPr id="3" name="Title 2"/>
          <p:cNvSpPr txBox="1">
            <a:spLocks/>
          </p:cNvSpPr>
          <p:nvPr/>
        </p:nvSpPr>
        <p:spPr>
          <a:xfrm>
            <a:off x="1115616" y="0"/>
            <a:ext cx="6736500" cy="7920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a-IR" sz="1800" dirty="0" smtClean="0">
                <a:cs typeface="B Titr" panose="00000700000000000000" pitchFamily="2" charset="-78"/>
              </a:rPr>
              <a:t>سایر دوره های فدراسیون</a:t>
            </a:r>
            <a:endParaRPr lang="en-US" sz="1800" dirty="0">
              <a:cs typeface="B Titr" panose="000007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703182742"/>
              </p:ext>
            </p:extLst>
          </p:nvPr>
        </p:nvGraphicFramePr>
        <p:xfrm>
          <a:off x="0" y="345878"/>
          <a:ext cx="9144000" cy="4790404"/>
        </p:xfrm>
        <a:graphic>
          <a:graphicData uri="http://schemas.openxmlformats.org/drawingml/2006/table">
            <a:tbl>
              <a:tblPr firstRow="1" bandRow="1">
                <a:tableStyleId>{69C7853C-536D-4A76-A0AE-DD22124D55A5}</a:tableStyleId>
              </a:tblPr>
              <a:tblGrid>
                <a:gridCol w="5436096"/>
                <a:gridCol w="3707904"/>
              </a:tblGrid>
              <a:tr h="45233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a-IR" sz="2400" dirty="0" smtClean="0">
                          <a:cs typeface="B Nazanin" panose="00000400000000000000" pitchFamily="2" charset="-78"/>
                        </a:rPr>
                        <a:t>وضعیت</a:t>
                      </a:r>
                      <a:endParaRPr lang="en-US" sz="2400" dirty="0" smtClean="0">
                        <a:cs typeface="B Nazanin" panose="00000400000000000000" pitchFamily="2" charset="-78"/>
                      </a:endParaRPr>
                    </a:p>
                  </a:txBody>
                  <a:tcPr anchor="ctr"/>
                </a:tc>
                <a:tc>
                  <a:txBody>
                    <a:bodyPr/>
                    <a:lstStyle/>
                    <a:p>
                      <a:pPr algn="ctr"/>
                      <a:r>
                        <a:rPr lang="fa-IR" sz="2400" dirty="0" smtClean="0">
                          <a:cs typeface="B Nazanin" panose="00000400000000000000" pitchFamily="2" charset="-78"/>
                        </a:rPr>
                        <a:t>عنوان</a:t>
                      </a:r>
                      <a:endParaRPr lang="en-US" sz="2400" dirty="0">
                        <a:cs typeface="B Nazanin" panose="00000400000000000000" pitchFamily="2" charset="-78"/>
                      </a:endParaRPr>
                    </a:p>
                  </a:txBody>
                  <a:tcPr anchor="ctr"/>
                </a:tc>
              </a:tr>
              <a:tr h="461255">
                <a:tc>
                  <a:txBody>
                    <a:bodyPr/>
                    <a:lstStyle/>
                    <a:p>
                      <a:pPr algn="ctr"/>
                      <a:r>
                        <a:rPr lang="fa-IR" sz="2400" b="0" i="0" u="none" strike="noStrike" cap="none" smtClean="0">
                          <a:solidFill>
                            <a:schemeClr val="dk1"/>
                          </a:solidFill>
                          <a:latin typeface="+mn-lt"/>
                          <a:ea typeface="+mn-ea"/>
                          <a:cs typeface="B Nazanin" panose="00000400000000000000" pitchFamily="2" charset="-78"/>
                          <a:sym typeface="Arial"/>
                        </a:rPr>
                        <a:t>فعلا دوره آموزشی تعریف نشده است</a:t>
                      </a:r>
                      <a:endParaRPr lang="en-US" sz="2400" b="0" i="0" u="none" strike="noStrike" cap="none" dirty="0">
                        <a:solidFill>
                          <a:schemeClr val="dk1"/>
                        </a:solidFill>
                        <a:latin typeface="+mn-lt"/>
                        <a:ea typeface="+mn-ea"/>
                        <a:cs typeface="B Nazanin" panose="00000400000000000000" pitchFamily="2" charset="-78"/>
                        <a:sym typeface="Arial"/>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فوتبال </a:t>
                      </a:r>
                      <a:r>
                        <a:rPr lang="ar-SA" sz="2400" b="0" i="0" u="none" strike="noStrike" cap="none" dirty="0">
                          <a:solidFill>
                            <a:schemeClr val="dk1"/>
                          </a:solidFill>
                          <a:latin typeface="+mn-lt"/>
                          <a:ea typeface="+mn-ea"/>
                          <a:cs typeface="B Nazanin" panose="00000400000000000000" pitchFamily="2" charset="-78"/>
                          <a:sym typeface="Arial"/>
                        </a:rPr>
                        <a:t>حبابی</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605168">
                <a:tc>
                  <a:txBody>
                    <a:bodyPr/>
                    <a:lstStyle/>
                    <a:p>
                      <a:pPr marL="0" marR="0" algn="ctr" rtl="1">
                        <a:lnSpc>
                          <a:spcPct val="115000"/>
                        </a:lnSpc>
                        <a:spcBef>
                          <a:spcPts val="0"/>
                        </a:spcBef>
                        <a:spcAft>
                          <a:spcPts val="0"/>
                        </a:spcAft>
                      </a:pPr>
                      <a:r>
                        <a:rPr lang="fa-IR" sz="1800" smtClean="0">
                          <a:effectLst/>
                          <a:latin typeface="Calibri" panose="020F0502020204030204" pitchFamily="34" charset="0"/>
                          <a:ea typeface="Calibri" panose="020F0502020204030204" pitchFamily="34" charset="0"/>
                          <a:cs typeface="Arial" panose="020B0604020202020204" pitchFamily="34" charset="0"/>
                        </a:rPr>
                        <a:t>فعلا دوره آموزشی تعریف نشده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روپایی</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452338">
                <a:tc>
                  <a:txBody>
                    <a:bodyPr/>
                    <a:lstStyle/>
                    <a:p>
                      <a:pPr algn="ctr"/>
                      <a:r>
                        <a:rPr lang="fa-IR" sz="240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داوطلبی</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452338">
                <a:tc>
                  <a:txBody>
                    <a:bodyPr/>
                    <a:lstStyle/>
                    <a:p>
                      <a:pPr algn="ctr"/>
                      <a:r>
                        <a:rPr lang="fa-IR" sz="2400" dirty="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هولاهوپ</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452338">
                <a:tc>
                  <a:txBody>
                    <a:bodyPr/>
                    <a:lstStyle/>
                    <a:p>
                      <a:pPr algn="ctr"/>
                      <a:r>
                        <a:rPr lang="fa-IR" sz="240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مشاور </a:t>
                      </a:r>
                      <a:r>
                        <a:rPr lang="ar-SA" sz="2400" b="0" i="0" u="none" strike="noStrike" cap="none" dirty="0">
                          <a:solidFill>
                            <a:schemeClr val="dk1"/>
                          </a:solidFill>
                          <a:latin typeface="+mn-lt"/>
                          <a:ea typeface="+mn-ea"/>
                          <a:cs typeface="B Nazanin" panose="00000400000000000000" pitchFamily="2" charset="-78"/>
                          <a:sym typeface="Arial"/>
                        </a:rPr>
                        <a:t>ورزشی</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452338">
                <a:tc>
                  <a:txBody>
                    <a:bodyPr/>
                    <a:lstStyle/>
                    <a:p>
                      <a:pPr algn="ctr"/>
                      <a:r>
                        <a:rPr lang="fa-IR" sz="240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کرانکینگ</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452338">
                <a:tc>
                  <a:txBody>
                    <a:bodyPr/>
                    <a:lstStyle/>
                    <a:p>
                      <a:pPr algn="ctr"/>
                      <a:r>
                        <a:rPr lang="fa-IR" sz="240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تنسا </a:t>
                      </a:r>
                      <a:r>
                        <a:rPr lang="ar-SA" sz="2400" b="0" i="0" u="none" strike="noStrike" cap="none" dirty="0">
                          <a:solidFill>
                            <a:schemeClr val="dk1"/>
                          </a:solidFill>
                          <a:latin typeface="+mn-lt"/>
                          <a:ea typeface="+mn-ea"/>
                          <a:cs typeface="B Nazanin" panose="00000400000000000000" pitchFamily="2" charset="-78"/>
                          <a:sym typeface="Arial"/>
                        </a:rPr>
                        <a:t>(زیرمجموعه روزانه)</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452338">
                <a:tc>
                  <a:txBody>
                    <a:bodyPr/>
                    <a:lstStyle/>
                    <a:p>
                      <a:pPr algn="ctr"/>
                      <a:r>
                        <a:rPr lang="fa-IR" sz="240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اتاق </a:t>
                      </a:r>
                      <a:r>
                        <a:rPr lang="ar-SA" sz="2400" b="0" i="0" u="none" strike="noStrike" cap="none" dirty="0">
                          <a:solidFill>
                            <a:schemeClr val="dk1"/>
                          </a:solidFill>
                          <a:latin typeface="+mn-lt"/>
                          <a:ea typeface="+mn-ea"/>
                          <a:cs typeface="B Nazanin" panose="00000400000000000000" pitchFamily="2" charset="-78"/>
                          <a:sym typeface="Arial"/>
                        </a:rPr>
                        <a:t>فرار (زیرمجموعه بازیهای فکری)</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r h="523581">
                <a:tc>
                  <a:txBody>
                    <a:bodyPr/>
                    <a:lstStyle/>
                    <a:p>
                      <a:pPr algn="ctr"/>
                      <a:r>
                        <a:rPr lang="fa-IR" sz="2400" dirty="0" smtClean="0">
                          <a:cs typeface="B Nazanin" panose="00000400000000000000" pitchFamily="2" charset="-78"/>
                        </a:rPr>
                        <a:t>فعلا دوره آموزشی تعریف نشده است</a:t>
                      </a:r>
                      <a:endParaRPr lang="en-US" sz="2400" dirty="0">
                        <a:cs typeface="B Nazanin" panose="00000400000000000000" pitchFamily="2" charset="-78"/>
                      </a:endParaRPr>
                    </a:p>
                  </a:txBody>
                  <a:tcPr anchor="ctr"/>
                </a:tc>
                <a:tc>
                  <a:txBody>
                    <a:bodyPr/>
                    <a:lstStyle/>
                    <a:p>
                      <a:pPr marL="0" marR="0" algn="r" rtl="1">
                        <a:lnSpc>
                          <a:spcPct val="115000"/>
                        </a:lnSpc>
                        <a:spcBef>
                          <a:spcPts val="0"/>
                        </a:spcBef>
                        <a:spcAft>
                          <a:spcPts val="0"/>
                        </a:spcAft>
                      </a:pPr>
                      <a:r>
                        <a:rPr lang="ar-SA" sz="2400" b="0" i="0" u="none" strike="noStrike" cap="none" dirty="0" smtClean="0">
                          <a:solidFill>
                            <a:schemeClr val="dk1"/>
                          </a:solidFill>
                          <a:latin typeface="+mn-lt"/>
                          <a:ea typeface="+mn-ea"/>
                          <a:cs typeface="B Nazanin" panose="00000400000000000000" pitchFamily="2" charset="-78"/>
                          <a:sym typeface="Arial"/>
                        </a:rPr>
                        <a:t>مهارتهای </a:t>
                      </a:r>
                      <a:r>
                        <a:rPr lang="ar-SA" sz="2400" b="0" i="0" u="none" strike="noStrike" cap="none" dirty="0">
                          <a:solidFill>
                            <a:schemeClr val="dk1"/>
                          </a:solidFill>
                          <a:latin typeface="+mn-lt"/>
                          <a:ea typeface="+mn-ea"/>
                          <a:cs typeface="B Nazanin" panose="00000400000000000000" pitchFamily="2" charset="-78"/>
                          <a:sym typeface="Arial"/>
                        </a:rPr>
                        <a:t>فردی و نمایشی</a:t>
                      </a:r>
                      <a:endParaRPr lang="en-US" sz="2400" b="0" i="0" u="none" strike="noStrike" cap="none" dirty="0">
                        <a:solidFill>
                          <a:schemeClr val="dk1"/>
                        </a:solidFill>
                        <a:latin typeface="+mn-lt"/>
                        <a:ea typeface="+mn-ea"/>
                        <a:cs typeface="B Nazanin" panose="00000400000000000000" pitchFamily="2" charset="-78"/>
                        <a:sym typeface="Arial"/>
                      </a:endParaRPr>
                    </a:p>
                  </a:txBody>
                  <a:tcPr marL="68580" marR="68580" marT="0" marB="0" anchor="ctr"/>
                </a:tc>
              </a:tr>
            </a:tbl>
          </a:graphicData>
        </a:graphic>
      </p:graphicFrame>
    </p:spTree>
    <p:extLst>
      <p:ext uri="{BB962C8B-B14F-4D97-AF65-F5344CB8AC3E}">
        <p14:creationId xmlns:p14="http://schemas.microsoft.com/office/powerpoint/2010/main" val="1445048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02"/>
        <p:cNvGrpSpPr/>
        <p:nvPr/>
      </p:nvGrpSpPr>
      <p:grpSpPr>
        <a:xfrm>
          <a:off x="0" y="0"/>
          <a:ext cx="0" cy="0"/>
          <a:chOff x="0" y="0"/>
          <a:chExt cx="0" cy="0"/>
        </a:xfrm>
      </p:grpSpPr>
      <p:sp>
        <p:nvSpPr>
          <p:cNvPr id="1404" name="Google Shape;1404;p50"/>
          <p:cNvSpPr txBox="1"/>
          <p:nvPr/>
        </p:nvSpPr>
        <p:spPr>
          <a:xfrm>
            <a:off x="1106100" y="2209500"/>
            <a:ext cx="6931800" cy="267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1800" b="1" dirty="0">
              <a:solidFill>
                <a:srgbClr val="434343"/>
              </a:solidFill>
              <a:latin typeface="Montserrat"/>
              <a:ea typeface="Montserrat"/>
              <a:cs typeface="Montserrat"/>
              <a:sym typeface="Montserrat"/>
            </a:endParaRPr>
          </a:p>
        </p:txBody>
      </p:sp>
      <p:sp>
        <p:nvSpPr>
          <p:cNvPr id="2" name="Rectangle 1"/>
          <p:cNvSpPr/>
          <p:nvPr/>
        </p:nvSpPr>
        <p:spPr>
          <a:xfrm>
            <a:off x="3117916" y="1131590"/>
            <a:ext cx="2908168" cy="461665"/>
          </a:xfrm>
          <a:prstGeom prst="rect">
            <a:avLst/>
          </a:prstGeom>
        </p:spPr>
        <p:txBody>
          <a:bodyPr wrap="none">
            <a:spAutoFit/>
          </a:bodyPr>
          <a:lstStyle/>
          <a:p>
            <a:pPr algn="ctr"/>
            <a:r>
              <a:rPr lang="fa-IR" sz="2400" b="1" dirty="0" smtClean="0">
                <a:solidFill>
                  <a:srgbClr val="002060"/>
                </a:solidFill>
                <a:latin typeface="iran_sansregular"/>
                <a:cs typeface="B Titr" pitchFamily="2" charset="-78"/>
              </a:rPr>
              <a:t>با تشکر از حسن توجه شما</a:t>
            </a:r>
            <a:endParaRPr lang="fa-IR" sz="2400" b="1" dirty="0">
              <a:solidFill>
                <a:srgbClr val="002060"/>
              </a:solidFill>
              <a:latin typeface="iran_sansregular"/>
              <a:cs typeface="B Titr" pitchFamily="2" charset="-7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graphicFrame>
        <p:nvGraphicFramePr>
          <p:cNvPr id="3" name="Diagram 2"/>
          <p:cNvGraphicFramePr/>
          <p:nvPr>
            <p:extLst>
              <p:ext uri="{D42A27DB-BD31-4B8C-83A1-F6EECF244321}">
                <p14:modId xmlns:p14="http://schemas.microsoft.com/office/powerpoint/2010/main" val="4066410687"/>
              </p:ext>
            </p:extLst>
          </p:nvPr>
        </p:nvGraphicFramePr>
        <p:xfrm>
          <a:off x="1" y="946433"/>
          <a:ext cx="716428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مربیگری آمادگی جسمانی</a:t>
            </a:r>
            <a:endParaRPr lang="en-US" sz="3200" dirty="0">
              <a:cs typeface="B Titr" panose="00000700000000000000" pitchFamily="2" charset="-78"/>
            </a:endParaRPr>
          </a:p>
        </p:txBody>
      </p:sp>
      <p:sp>
        <p:nvSpPr>
          <p:cNvPr id="5" name="Oval 4"/>
          <p:cNvSpPr/>
          <p:nvPr/>
        </p:nvSpPr>
        <p:spPr>
          <a:xfrm>
            <a:off x="5076056" y="411510"/>
            <a:ext cx="4082752" cy="2232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1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Titr" panose="00000700000000000000" pitchFamily="2" charset="-78"/>
              </a:rPr>
              <a:t>سایر دوره ها:</a:t>
            </a:r>
          </a:p>
          <a:p>
            <a:pPr marL="342900" indent="-342900" algn="just" rtl="1">
              <a:buFont typeface="Arial" panose="020B0604020202020204" pitchFamily="34" charset="0"/>
              <a:buChar char="•"/>
            </a:pPr>
            <a:r>
              <a:rPr lang="fa-IR" sz="1800" b="1" dirty="0" smtClean="0">
                <a:ln/>
                <a:solidFill>
                  <a:schemeClr val="accent3"/>
                </a:solidFill>
                <a:cs typeface="B Nazanin" panose="00000400000000000000" pitchFamily="2" charset="-78"/>
              </a:rPr>
              <a:t>پرسونال ترینینگ</a:t>
            </a:r>
          </a:p>
          <a:p>
            <a:pPr marL="342900" indent="-342900" algn="just" rtl="1">
              <a:buFont typeface="Arial" panose="020B0604020202020204" pitchFamily="34" charset="0"/>
              <a:buChar char="•"/>
            </a:pPr>
            <a:r>
              <a:rPr lang="fa-IR" sz="1600" b="1" dirty="0" smtClean="0">
                <a:ln/>
                <a:solidFill>
                  <a:schemeClr val="accent3"/>
                </a:solidFill>
                <a:cs typeface="B Nazanin" panose="00000400000000000000" pitchFamily="2" charset="-78"/>
              </a:rPr>
              <a:t>کاندیشنینگ و قدرت</a:t>
            </a:r>
          </a:p>
          <a:p>
            <a:pPr marL="342900" indent="-342900" algn="just" rtl="1">
              <a:buFont typeface="Arial" panose="020B0604020202020204" pitchFamily="34" charset="0"/>
              <a:buChar char="•"/>
            </a:pPr>
            <a:r>
              <a:rPr lang="fa-IR" sz="1600" b="1" dirty="0" smtClean="0">
                <a:ln/>
                <a:solidFill>
                  <a:schemeClr val="accent3"/>
                </a:solidFill>
                <a:cs typeface="B Nazanin" panose="00000400000000000000" pitchFamily="2" charset="-78"/>
              </a:rPr>
              <a:t>سمینار کلنتیکس</a:t>
            </a:r>
          </a:p>
          <a:p>
            <a:pPr marL="342900" indent="-342900" algn="just" rtl="1">
              <a:buFont typeface="Arial" panose="020B0604020202020204" pitchFamily="34" charset="0"/>
              <a:buChar char="•"/>
            </a:pPr>
            <a:r>
              <a:rPr lang="fa-IR" sz="1600" b="1" dirty="0">
                <a:ln/>
                <a:solidFill>
                  <a:schemeClr val="accent3"/>
                </a:solidFill>
                <a:cs typeface="B Nazanin" panose="00000400000000000000" pitchFamily="2" charset="-78"/>
              </a:rPr>
              <a:t>کارگاه </a:t>
            </a:r>
            <a:r>
              <a:rPr lang="fa-IR" sz="1600" b="1" dirty="0" smtClean="0">
                <a:ln/>
                <a:solidFill>
                  <a:schemeClr val="accent3"/>
                </a:solidFill>
                <a:cs typeface="B Nazanin" panose="00000400000000000000" pitchFamily="2" charset="-78"/>
              </a:rPr>
              <a:t>ارتقا طراحی تمرین</a:t>
            </a:r>
          </a:p>
          <a:p>
            <a:pPr marL="342900" indent="-342900" algn="just" rtl="1">
              <a:buFont typeface="Arial" panose="020B0604020202020204" pitchFamily="34" charset="0"/>
              <a:buChar char="•"/>
            </a:pPr>
            <a:r>
              <a:rPr lang="fa-IR" sz="1600" b="1" dirty="0" smtClean="0">
                <a:ln/>
                <a:solidFill>
                  <a:schemeClr val="accent3"/>
                </a:solidFill>
                <a:cs typeface="B Nazanin" panose="00000400000000000000" pitchFamily="2" charset="-78"/>
              </a:rPr>
              <a:t>کارگاه ارتقا تغذیه</a:t>
            </a:r>
          </a:p>
          <a:p>
            <a:pPr marL="342900" indent="-342900" algn="just" rtl="1">
              <a:buFont typeface="Arial" panose="020B0604020202020204" pitchFamily="34" charset="0"/>
              <a:buChar char="•"/>
            </a:pPr>
            <a:r>
              <a:rPr lang="fa-IR" sz="1600" b="1" dirty="0" smtClean="0">
                <a:ln/>
                <a:solidFill>
                  <a:schemeClr val="accent3"/>
                </a:solidFill>
                <a:cs typeface="B Nazanin" panose="00000400000000000000" pitchFamily="2" charset="-78"/>
              </a:rPr>
              <a:t>کارگاه ارتقا شناخت سندروم</a:t>
            </a:r>
            <a:endParaRPr lang="en-US" sz="1600" b="1" dirty="0">
              <a:ln/>
              <a:solidFill>
                <a:schemeClr val="accent3"/>
              </a:solidFill>
              <a:cs typeface="B Nazanin" panose="00000400000000000000" pitchFamily="2" charset="-78"/>
            </a:endParaRPr>
          </a:p>
          <a:p>
            <a:pPr marL="171450" indent="-171450" algn="just" rtl="1">
              <a:buFont typeface="Arial" panose="020B0604020202020204" pitchFamily="34" charset="0"/>
              <a:buChar char="•"/>
            </a:pPr>
            <a:r>
              <a:rPr lang="fa-IR" sz="800" b="1" dirty="0" smtClean="0">
                <a:ln/>
                <a:solidFill>
                  <a:schemeClr val="accent3"/>
                </a:solidFill>
                <a:cs typeface="B Nazanin" panose="00000400000000000000" pitchFamily="2" charset="-78"/>
              </a:rPr>
              <a:t>سمینار ارتقا آشنایی </a:t>
            </a:r>
            <a:r>
              <a:rPr lang="fa-IR" sz="800" b="1" dirty="0">
                <a:ln/>
                <a:solidFill>
                  <a:schemeClr val="accent3"/>
                </a:solidFill>
                <a:cs typeface="B Nazanin" panose="00000400000000000000" pitchFamily="2" charset="-78"/>
              </a:rPr>
              <a:t>با روشها و وسایل تمرینی نوین آمادگی </a:t>
            </a:r>
            <a:r>
              <a:rPr lang="fa-IR" sz="800" b="1" dirty="0" smtClean="0">
                <a:ln/>
                <a:solidFill>
                  <a:schemeClr val="accent3"/>
                </a:solidFill>
                <a:cs typeface="B Nazanin" panose="00000400000000000000" pitchFamily="2" charset="-78"/>
              </a:rPr>
              <a:t>جسمانی</a:t>
            </a:r>
          </a:p>
          <a:p>
            <a:pPr marL="171450" indent="-171450" algn="just" rtl="1">
              <a:buFont typeface="Arial" panose="020B0604020202020204" pitchFamily="34" charset="0"/>
              <a:buChar char="•"/>
            </a:pPr>
            <a:r>
              <a:rPr lang="fa-IR" sz="1050" b="1" dirty="0">
                <a:ln/>
                <a:solidFill>
                  <a:schemeClr val="accent3"/>
                </a:solidFill>
                <a:cs typeface="B Nazanin" panose="00000400000000000000" pitchFamily="2" charset="-78"/>
              </a:rPr>
              <a:t>ورزش و بیماری های </a:t>
            </a:r>
            <a:r>
              <a:rPr lang="fa-IR" sz="1050" b="1" dirty="0" smtClean="0">
                <a:ln/>
                <a:solidFill>
                  <a:schemeClr val="accent3"/>
                </a:solidFill>
                <a:cs typeface="B Nazanin" panose="00000400000000000000" pitchFamily="2" charset="-78"/>
              </a:rPr>
              <a:t>غیرواگیردار (سمینار)</a:t>
            </a:r>
            <a:endParaRPr lang="en-US" sz="1050" b="1" dirty="0">
              <a:ln/>
              <a:solidFill>
                <a:schemeClr val="accent3"/>
              </a:solidFill>
              <a:cs typeface="B Nazanin" panose="00000400000000000000" pitchFamily="2" charset="-78"/>
            </a:endParaRPr>
          </a:p>
        </p:txBody>
      </p:sp>
    </p:spTree>
    <p:extLst>
      <p:ext uri="{BB962C8B-B14F-4D97-AF65-F5344CB8AC3E}">
        <p14:creationId xmlns:p14="http://schemas.microsoft.com/office/powerpoint/2010/main" val="177667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graphicFrame>
        <p:nvGraphicFramePr>
          <p:cNvPr id="3" name="Diagram 2"/>
          <p:cNvGraphicFramePr/>
          <p:nvPr>
            <p:extLst>
              <p:ext uri="{D42A27DB-BD31-4B8C-83A1-F6EECF244321}">
                <p14:modId xmlns:p14="http://schemas.microsoft.com/office/powerpoint/2010/main" val="2013045454"/>
              </p:ext>
            </p:extLst>
          </p:nvPr>
        </p:nvGraphicFramePr>
        <p:xfrm>
          <a:off x="680047" y="643929"/>
          <a:ext cx="78005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27584" y="633"/>
            <a:ext cx="6336704"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داوری </a:t>
            </a:r>
            <a:r>
              <a:rPr lang="fa-IR" sz="3200" dirty="0">
                <a:cs typeface="B Titr" panose="00000700000000000000" pitchFamily="2" charset="-78"/>
              </a:rPr>
              <a:t>آمادگی جسمانی</a:t>
            </a:r>
            <a:endParaRPr lang="en-US" sz="3200" dirty="0">
              <a:cs typeface="B Titr" panose="00000700000000000000" pitchFamily="2" charset="-78"/>
            </a:endParaRPr>
          </a:p>
        </p:txBody>
      </p:sp>
    </p:spTree>
    <p:extLst>
      <p:ext uri="{BB962C8B-B14F-4D97-AF65-F5344CB8AC3E}">
        <p14:creationId xmlns:p14="http://schemas.microsoft.com/office/powerpoint/2010/main" val="299949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46663" y="619861"/>
            <a:ext cx="3563888" cy="1159800"/>
          </a:xfrm>
        </p:spPr>
        <p:txBody>
          <a:bodyPr/>
          <a:lstStyle/>
          <a:p>
            <a:pPr algn="ctr" rtl="1"/>
            <a:r>
              <a:rPr lang="fa-IR" dirty="0" smtClean="0">
                <a:cs typeface="B Titr" panose="00000700000000000000" pitchFamily="2" charset="-78"/>
              </a:rPr>
              <a:t>چارت فدراسیون</a:t>
            </a:r>
            <a:endParaRPr lang="en-US" dirty="0">
              <a:cs typeface="B Titr" panose="00000700000000000000" pitchFamily="2" charset="-78"/>
            </a:endParaRPr>
          </a:p>
        </p:txBody>
      </p:sp>
      <p:sp>
        <p:nvSpPr>
          <p:cNvPr id="2" name="Slide Number Placeholder 1"/>
          <p:cNvSpPr>
            <a:spLocks noGrp="1"/>
          </p:cNvSpPr>
          <p:nvPr>
            <p:ph type="sldNum" idx="4294967295"/>
          </p:nvPr>
        </p:nvSpPr>
        <p:spPr>
          <a:xfrm>
            <a:off x="8594725" y="4697413"/>
            <a:ext cx="549275" cy="312737"/>
          </a:xfrm>
        </p:spPr>
        <p:txBody>
          <a:bodyPr/>
          <a:lstStyle/>
          <a:p>
            <a:pPr marL="0" lvl="0" indent="0" algn="r" rtl="0">
              <a:spcBef>
                <a:spcPts val="0"/>
              </a:spcBef>
              <a:spcAft>
                <a:spcPts val="0"/>
              </a:spcAft>
              <a:buNone/>
            </a:pPr>
            <a:fld id="{00000000-1234-1234-1234-123412341234}" type="slidenum">
              <a:rPr lang="en" smtClean="0"/>
              <a:t>2</a:t>
            </a:fld>
            <a:endParaRPr lang="en" dirty="0"/>
          </a:p>
        </p:txBody>
      </p:sp>
      <p:pic>
        <p:nvPicPr>
          <p:cNvPr id="4" name="Picture 3"/>
          <p:cNvPicPr>
            <a:picLocks noChangeAspect="1"/>
          </p:cNvPicPr>
          <p:nvPr/>
        </p:nvPicPr>
        <p:blipFill rotWithShape="1">
          <a:blip r:embed="rId2"/>
          <a:srcRect l="28416" t="11610" r="27310" b="5704"/>
          <a:stretch/>
        </p:blipFill>
        <p:spPr>
          <a:xfrm>
            <a:off x="-18628" y="-41482"/>
            <a:ext cx="4968552" cy="5216980"/>
          </a:xfrm>
          <a:prstGeom prst="rect">
            <a:avLst/>
          </a:prstGeom>
        </p:spPr>
      </p:pic>
      <p:sp>
        <p:nvSpPr>
          <p:cNvPr id="5" name="Oval 4"/>
          <p:cNvSpPr/>
          <p:nvPr/>
        </p:nvSpPr>
        <p:spPr>
          <a:xfrm>
            <a:off x="2339752" y="2355726"/>
            <a:ext cx="2160240" cy="792088"/>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a:off x="899592" y="1779661"/>
            <a:ext cx="1278024" cy="593925"/>
          </a:xfrm>
          <a:prstGeom prst="ellipse">
            <a:avLst/>
          </a:prstGeom>
          <a:noFill/>
          <a:ln w="76200">
            <a:solidFill>
              <a:schemeClr val="accent3">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1545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3" name="Rectangle 2"/>
          <p:cNvSpPr/>
          <p:nvPr/>
        </p:nvSpPr>
        <p:spPr>
          <a:xfrm>
            <a:off x="2051720" y="0"/>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انجمن پیلاتس</a:t>
            </a:r>
            <a:endParaRPr lang="en-US" sz="3200"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10" y="171437"/>
            <a:ext cx="1529543" cy="1552203"/>
          </a:xfrm>
          <a:prstGeom prst="rect">
            <a:avLst/>
          </a:prstGeom>
        </p:spPr>
      </p:pic>
      <p:sp>
        <p:nvSpPr>
          <p:cNvPr id="9" name="Rectangle 8"/>
          <p:cNvSpPr/>
          <p:nvPr/>
        </p:nvSpPr>
        <p:spPr>
          <a:xfrm>
            <a:off x="4607496" y="2656273"/>
            <a:ext cx="4536504" cy="246221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مخترع این ورزش مردی آلمانی به نام ژوزف پیلاتس </a:t>
            </a:r>
            <a:r>
              <a:rPr lang="fa-IR"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a:t>
            </a:r>
            <a:r>
              <a:rPr lang="en-US"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Joseph Pilates</a:t>
            </a:r>
            <a:r>
              <a:rPr lang="fa-IR"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 است </a:t>
            </a:r>
            <a:r>
              <a:rPr lang="fa-IR"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که در سالهای ۱۹۱۲ تا ۱۹۶۷ این ورزش را اختراع کرده است</a:t>
            </a:r>
            <a:r>
              <a:rPr lang="fa-IR" b="1" dirty="0" smtClean="0">
                <a:ln>
                  <a:solidFill>
                    <a:schemeClr val="tx2">
                      <a:lumMod val="25000"/>
                    </a:schemeClr>
                  </a:solidFill>
                </a:ln>
                <a:solidFill>
                  <a:schemeClr val="accent3"/>
                </a:solidFill>
                <a:latin typeface="tahoma" panose="020B0604030504040204" pitchFamily="34" charset="0"/>
                <a:cs typeface="B Nazanin" panose="00000400000000000000" pitchFamily="2" charset="-78"/>
              </a:rPr>
              <a:t>.. پیلاتس </a:t>
            </a:r>
            <a:r>
              <a:rPr lang="fa-IR" b="1" dirty="0">
                <a:ln>
                  <a:solidFill>
                    <a:schemeClr val="tx2">
                      <a:lumMod val="25000"/>
                    </a:schemeClr>
                  </a:solidFill>
                </a:ln>
                <a:solidFill>
                  <a:schemeClr val="accent3"/>
                </a:solidFill>
                <a:latin typeface="tahoma" panose="020B0604030504040204" pitchFamily="34" charset="0"/>
                <a:cs typeface="B Nazanin" panose="00000400000000000000" pitchFamily="2" charset="-78"/>
              </a:rPr>
              <a:t>ورزشی است که روی استفاده‌ی همزمان از ذهن و جسم تمرکز می‌کند تا به بهترین عملکرد خود برسند. ورزش پیلاتس مجموعه‌ای از حرکاتی‌ است که از جاذبه، وزن بدن و دستگاه‌های مخصوص در جهت افزایش مقاومت و توان‌تان کمک می‌گیرد تا ماهیچه‌های تثبیت کننده‌ی بدن ورزیده و قوی شوند. ارتباط بین ذهن و بدن در این ورزش خیلی مهم است. ورزش پیلاتس به ذهن‌تان کمک می‌کند تا سطح مشخصی از آگاهی را در مورد شیوه‌ی حرکت‌های بدن خود داشته باشد. با انجام این تمرین‌ها می‌توانید حرکات خود را کنترل و تکنیک‌تان را نیز تقویت کنید.</a:t>
            </a:r>
            <a:endParaRPr lang="en-US" b="1" dirty="0">
              <a:ln>
                <a:solidFill>
                  <a:schemeClr val="tx2">
                    <a:lumMod val="25000"/>
                  </a:schemeClr>
                </a:solidFill>
              </a:ln>
              <a:solidFill>
                <a:schemeClr val="accent3"/>
              </a:solidFill>
              <a:cs typeface="B Nazanin" panose="00000400000000000000" pitchFamily="2" charset="-78"/>
            </a:endParaRPr>
          </a:p>
        </p:txBody>
      </p:sp>
    </p:spTree>
    <p:extLst>
      <p:ext uri="{BB962C8B-B14F-4D97-AF65-F5344CB8AC3E}">
        <p14:creationId xmlns:p14="http://schemas.microsoft.com/office/powerpoint/2010/main" val="3609281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dirty="0"/>
          </a:p>
        </p:txBody>
      </p:sp>
      <p:graphicFrame>
        <p:nvGraphicFramePr>
          <p:cNvPr id="3" name="Diagram 2"/>
          <p:cNvGraphicFramePr/>
          <p:nvPr>
            <p:extLst>
              <p:ext uri="{D42A27DB-BD31-4B8C-83A1-F6EECF244321}">
                <p14:modId xmlns:p14="http://schemas.microsoft.com/office/powerpoint/2010/main" val="2638628011"/>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مربیگری پیلاتس</a:t>
            </a:r>
            <a:endParaRPr lang="en-US" sz="3200" dirty="0">
              <a:cs typeface="B Titr" panose="00000700000000000000" pitchFamily="2" charset="-78"/>
            </a:endParaRPr>
          </a:p>
        </p:txBody>
      </p:sp>
    </p:spTree>
    <p:extLst>
      <p:ext uri="{BB962C8B-B14F-4D97-AF65-F5344CB8AC3E}">
        <p14:creationId xmlns:p14="http://schemas.microsoft.com/office/powerpoint/2010/main" val="8205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dirty="0"/>
          </a:p>
        </p:txBody>
      </p:sp>
      <p:graphicFrame>
        <p:nvGraphicFramePr>
          <p:cNvPr id="3" name="Diagram 2"/>
          <p:cNvGraphicFramePr/>
          <p:nvPr>
            <p:extLst>
              <p:ext uri="{D42A27DB-BD31-4B8C-83A1-F6EECF244321}">
                <p14:modId xmlns:p14="http://schemas.microsoft.com/office/powerpoint/2010/main" val="2489480010"/>
              </p:ext>
            </p:extLst>
          </p:nvPr>
        </p:nvGraphicFramePr>
        <p:xfrm>
          <a:off x="680047" y="643929"/>
          <a:ext cx="78005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23528" y="5053"/>
            <a:ext cx="6336704"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داوری پیلاتس</a:t>
            </a:r>
            <a:endParaRPr lang="en-US" sz="3200" dirty="0">
              <a:cs typeface="B Titr" panose="00000700000000000000" pitchFamily="2" charset="-78"/>
            </a:endParaRPr>
          </a:p>
        </p:txBody>
      </p:sp>
    </p:spTree>
    <p:extLst>
      <p:ext uri="{BB962C8B-B14F-4D97-AF65-F5344CB8AC3E}">
        <p14:creationId xmlns:p14="http://schemas.microsoft.com/office/powerpoint/2010/main" val="3290616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8000" r="-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dirty="0"/>
          </a:p>
        </p:txBody>
      </p:sp>
      <p:sp>
        <p:nvSpPr>
          <p:cNvPr id="3" name="Rectangle 2"/>
          <p:cNvSpPr/>
          <p:nvPr/>
        </p:nvSpPr>
        <p:spPr>
          <a:xfrm>
            <a:off x="2051720" y="0"/>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انجمن یوگا</a:t>
            </a:r>
            <a:endParaRPr lang="en-US" sz="3200"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91" y="218362"/>
            <a:ext cx="1908062" cy="1777324"/>
          </a:xfrm>
          <a:prstGeom prst="rect">
            <a:avLst/>
          </a:prstGeom>
        </p:spPr>
      </p:pic>
      <p:sp>
        <p:nvSpPr>
          <p:cNvPr id="9" name="Rectangle 8"/>
          <p:cNvSpPr/>
          <p:nvPr/>
        </p:nvSpPr>
        <p:spPr>
          <a:xfrm>
            <a:off x="0" y="4207348"/>
            <a:ext cx="9144000"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dirty="0" smtClean="0">
                <a:cs typeface="B Nazanin" panose="00000400000000000000" pitchFamily="2" charset="-78"/>
              </a:rPr>
              <a:t>یوگا </a:t>
            </a:r>
            <a:r>
              <a:rPr lang="fa-IR" dirty="0">
                <a:cs typeface="B Nazanin" panose="00000400000000000000" pitchFamily="2" charset="-78"/>
              </a:rPr>
              <a:t>از ریشه کلمه سانسکریت </a:t>
            </a:r>
            <a:r>
              <a:rPr lang="en-US" dirty="0">
                <a:cs typeface="B Nazanin" panose="00000400000000000000" pitchFamily="2" charset="-78"/>
              </a:rPr>
              <a:t>YUJ </a:t>
            </a:r>
            <a:r>
              <a:rPr lang="fa-IR" dirty="0" smtClean="0">
                <a:cs typeface="B Nazanin" panose="00000400000000000000" pitchFamily="2" charset="-78"/>
              </a:rPr>
              <a:t> گرفته </a:t>
            </a:r>
            <a:r>
              <a:rPr lang="fa-IR" dirty="0">
                <a:cs typeface="B Nazanin" panose="00000400000000000000" pitchFamily="2" charset="-78"/>
              </a:rPr>
              <a:t>شده که معنی آن اتحاد می باشد. در واقع </a:t>
            </a:r>
            <a:r>
              <a:rPr lang="fa-IR" dirty="0" smtClean="0">
                <a:cs typeface="B Nazanin" panose="00000400000000000000" pitchFamily="2" charset="-78"/>
              </a:rPr>
              <a:t>بین </a:t>
            </a:r>
            <a:r>
              <a:rPr lang="fa-IR" dirty="0">
                <a:cs typeface="B Nazanin" panose="00000400000000000000" pitchFamily="2" charset="-78"/>
              </a:rPr>
              <a:t>تن و روان و حتی نیروهای مثبت و منفی وجودی انسان اتحادی غیرقابل باور به وجود می آورد. یوگا تمرین حرکتی ذهنی بدن می باشد. حرکات این ورزش هر دو عامل جنبش و کنترل تنفس و تمرکز را در بر دارد. بسیاری از فواید یوگا شبیه به تای چی و یا هنرهای رزمی است، بسیاری از مربیان در طول زمان، این ورزش را شکل داده اند. به طوری که حتی بسیاری از مدارس ، یوگا منحصر به فرد خود را تعلیم می دهند.</a:t>
            </a:r>
            <a:endParaRPr lang="en-US" dirty="0">
              <a:cs typeface="B Nazanin" panose="00000400000000000000" pitchFamily="2" charset="-78"/>
            </a:endParaRPr>
          </a:p>
        </p:txBody>
      </p:sp>
    </p:spTree>
    <p:extLst>
      <p:ext uri="{BB962C8B-B14F-4D97-AF65-F5344CB8AC3E}">
        <p14:creationId xmlns:p14="http://schemas.microsoft.com/office/powerpoint/2010/main" val="110240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8000" r="-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dirty="0"/>
          </a:p>
        </p:txBody>
      </p:sp>
      <p:graphicFrame>
        <p:nvGraphicFramePr>
          <p:cNvPr id="3" name="Diagram 2"/>
          <p:cNvGraphicFramePr/>
          <p:nvPr>
            <p:extLst>
              <p:ext uri="{D42A27DB-BD31-4B8C-83A1-F6EECF244321}">
                <p14:modId xmlns:p14="http://schemas.microsoft.com/office/powerpoint/2010/main" val="323663694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مربیگری یوگا</a:t>
            </a:r>
            <a:endParaRPr lang="en-US" sz="3200" dirty="0">
              <a:cs typeface="B Titr" panose="00000700000000000000" pitchFamily="2" charset="-78"/>
            </a:endParaRPr>
          </a:p>
        </p:txBody>
      </p:sp>
      <p:sp>
        <p:nvSpPr>
          <p:cNvPr id="5" name="Oval 4"/>
          <p:cNvSpPr/>
          <p:nvPr/>
        </p:nvSpPr>
        <p:spPr>
          <a:xfrm>
            <a:off x="6478873" y="339502"/>
            <a:ext cx="2304256" cy="1368152"/>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1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Titr" panose="00000700000000000000" pitchFamily="2" charset="-78"/>
              </a:rPr>
              <a:t>آزمون تعیین سطح</a:t>
            </a:r>
            <a:endParaRPr lang="en-US" sz="1050" b="1" dirty="0">
              <a:ln/>
              <a:solidFill>
                <a:schemeClr val="accent3"/>
              </a:solidFill>
              <a:cs typeface="B Nazanin" panose="00000400000000000000" pitchFamily="2" charset="-78"/>
            </a:endParaRPr>
          </a:p>
        </p:txBody>
      </p:sp>
    </p:spTree>
    <p:extLst>
      <p:ext uri="{BB962C8B-B14F-4D97-AF65-F5344CB8AC3E}">
        <p14:creationId xmlns:p14="http://schemas.microsoft.com/office/powerpoint/2010/main" val="1198869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8000" r="-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dirty="0"/>
          </a:p>
        </p:txBody>
      </p:sp>
      <p:graphicFrame>
        <p:nvGraphicFramePr>
          <p:cNvPr id="3" name="Diagram 2"/>
          <p:cNvGraphicFramePr/>
          <p:nvPr>
            <p:extLst>
              <p:ext uri="{D42A27DB-BD31-4B8C-83A1-F6EECF244321}">
                <p14:modId xmlns:p14="http://schemas.microsoft.com/office/powerpoint/2010/main" val="1944113839"/>
              </p:ext>
            </p:extLst>
          </p:nvPr>
        </p:nvGraphicFramePr>
        <p:xfrm>
          <a:off x="0" y="1066210"/>
          <a:ext cx="78005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051720" y="34531"/>
            <a:ext cx="6336704"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داوری یوگا</a:t>
            </a:r>
            <a:endParaRPr lang="en-US" sz="3200" dirty="0">
              <a:cs typeface="B Titr" panose="00000700000000000000" pitchFamily="2" charset="-78"/>
            </a:endParaRPr>
          </a:p>
        </p:txBody>
      </p:sp>
    </p:spTree>
    <p:extLst>
      <p:ext uri="{BB962C8B-B14F-4D97-AF65-F5344CB8AC3E}">
        <p14:creationId xmlns:p14="http://schemas.microsoft.com/office/powerpoint/2010/main" val="214636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dirty="0"/>
          </a:p>
        </p:txBody>
      </p:sp>
      <p:sp>
        <p:nvSpPr>
          <p:cNvPr id="3" name="Title 2"/>
          <p:cNvSpPr txBox="1">
            <a:spLocks/>
          </p:cNvSpPr>
          <p:nvPr/>
        </p:nvSpPr>
        <p:spPr>
          <a:xfrm>
            <a:off x="1187624" y="-4113"/>
            <a:ext cx="6736500" cy="7920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r>
              <a:rPr lang="fa-IR" sz="2000" dirty="0" smtClean="0">
                <a:cs typeface="B Titr" panose="00000700000000000000" pitchFamily="2" charset="-78"/>
              </a:rPr>
              <a:t>سایر دوره های انجمن یوگا</a:t>
            </a:r>
            <a:endParaRPr lang="en-US" sz="2000" dirty="0">
              <a:cs typeface="B Titr" panose="000007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1161402689"/>
              </p:ext>
            </p:extLst>
          </p:nvPr>
        </p:nvGraphicFramePr>
        <p:xfrm>
          <a:off x="0" y="483522"/>
          <a:ext cx="9144000" cy="4824202"/>
        </p:xfrm>
        <a:graphic>
          <a:graphicData uri="http://schemas.openxmlformats.org/drawingml/2006/table">
            <a:tbl>
              <a:tblPr firstRow="1" bandRow="1">
                <a:tableStyleId>{69C7853C-536D-4A76-A0AE-DD22124D55A5}</a:tableStyleId>
              </a:tblPr>
              <a:tblGrid>
                <a:gridCol w="1835696"/>
                <a:gridCol w="3096344"/>
                <a:gridCol w="1076694"/>
                <a:gridCol w="3135266"/>
              </a:tblGrid>
              <a:tr h="44629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همسان</a:t>
                      </a:r>
                      <a:r>
                        <a:rPr lang="fa-IR" baseline="0" dirty="0" smtClean="0">
                          <a:cs typeface="B Nazanin" panose="00000400000000000000" pitchFamily="2" charset="-78"/>
                        </a:rPr>
                        <a:t> سازی</a:t>
                      </a:r>
                      <a:endParaRPr lang="en-US" dirty="0" smtClean="0">
                        <a:cs typeface="B Nazanin" panose="00000400000000000000" pitchFamily="2" charset="-78"/>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کارگاه</a:t>
                      </a:r>
                      <a:endParaRPr lang="en-US" dirty="0" smtClean="0">
                        <a:cs typeface="B Nazanin" panose="00000400000000000000" pitchFamily="2" charset="-78"/>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a:t>
                      </a:r>
                      <a:endParaRPr lang="en-US" dirty="0" smtClean="0">
                        <a:cs typeface="B Nazanin" panose="00000400000000000000" pitchFamily="2" charset="-78"/>
                      </a:endParaRPr>
                    </a:p>
                  </a:txBody>
                  <a:tcPr anchor="ctr"/>
                </a:tc>
                <a:tc>
                  <a:txBody>
                    <a:bodyPr/>
                    <a:lstStyle/>
                    <a:p>
                      <a:pPr algn="ctr"/>
                      <a:r>
                        <a:rPr lang="fa-IR" dirty="0" smtClean="0">
                          <a:cs typeface="B Nazanin" panose="00000400000000000000" pitchFamily="2" charset="-78"/>
                        </a:rPr>
                        <a:t>سمینار</a:t>
                      </a:r>
                      <a:endParaRPr lang="en-US" dirty="0">
                        <a:cs typeface="B Nazanin" panose="00000400000000000000" pitchFamily="2" charset="-78"/>
                      </a:endParaRPr>
                    </a:p>
                  </a:txBody>
                  <a:tcPr anchor="ctr"/>
                </a:tc>
              </a:tr>
              <a:tr h="446299">
                <a:tc>
                  <a:txBody>
                    <a:bodyPr/>
                    <a:lstStyle/>
                    <a:p>
                      <a:r>
                        <a:rPr lang="fa-IR" sz="1400" b="0" i="0" u="none" strike="noStrike" cap="none" dirty="0" smtClean="0">
                          <a:solidFill>
                            <a:schemeClr val="dk1"/>
                          </a:solidFill>
                          <a:latin typeface="+mn-lt"/>
                          <a:ea typeface="+mn-ea"/>
                          <a:cs typeface="B Nazanin" panose="00000400000000000000" pitchFamily="2" charset="-78"/>
                          <a:sym typeface="Arial"/>
                        </a:rPr>
                        <a:t>مدرسی ( پیش نیاز: مدرک مرحله 7 یوگا، کارت مدرسی)</a:t>
                      </a:r>
                      <a:endParaRPr lang="en-US" sz="1400" b="0" i="0" u="none" strike="noStrike" cap="none" dirty="0">
                        <a:solidFill>
                          <a:schemeClr val="dk1"/>
                        </a:solidFill>
                        <a:latin typeface="+mn-lt"/>
                        <a:ea typeface="+mn-ea"/>
                        <a:cs typeface="B Nazanin" panose="00000400000000000000" pitchFamily="2" charset="-78"/>
                        <a:sym typeface="Arial"/>
                      </a:endParaRPr>
                    </a:p>
                  </a:txBody>
                  <a:tcPr anchor="ctr"/>
                </a:tc>
                <a:tc>
                  <a:txBody>
                    <a:bodyPr/>
                    <a:lstStyle/>
                    <a:p>
                      <a:pPr marL="0" marR="0" algn="ctr" rtl="1">
                        <a:lnSpc>
                          <a:spcPct val="115000"/>
                        </a:lnSpc>
                        <a:spcBef>
                          <a:spcPts val="0"/>
                        </a:spcBef>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آموزش آناتومی تمرینات یوگا</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1</a:t>
                      </a:r>
                      <a:endParaRPr lang="en-US" dirty="0" smtClean="0">
                        <a:cs typeface="B Nazanin" panose="00000400000000000000" pitchFamily="2" charset="-78"/>
                      </a:endParaRPr>
                    </a:p>
                  </a:txBody>
                  <a:tcPr anchor="ctr"/>
                </a:tc>
                <a:tc>
                  <a:txBody>
                    <a:bodyPr/>
                    <a:lstStyle/>
                    <a:p>
                      <a:pPr algn="ctr" rtl="1"/>
                      <a:r>
                        <a:rPr lang="ar-SA" sz="1400" b="1" i="0" u="none" strike="noStrike" cap="none" dirty="0" smtClean="0">
                          <a:solidFill>
                            <a:schemeClr val="dk1"/>
                          </a:solidFill>
                          <a:effectLst/>
                          <a:latin typeface="+mn-lt"/>
                          <a:ea typeface="+mn-ea"/>
                          <a:cs typeface="B Nazanin" panose="00000400000000000000" pitchFamily="2" charset="-78"/>
                          <a:sym typeface="Arial"/>
                        </a:rPr>
                        <a:t>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anchor="ctr"/>
                </a:tc>
              </a:tr>
              <a:tr h="623596">
                <a:tc>
                  <a:txBody>
                    <a:bodyPr/>
                    <a:lstStyle/>
                    <a:p>
                      <a:pPr marL="0" marR="0" algn="ctr" rtl="1">
                        <a:lnSpc>
                          <a:spcPct val="115000"/>
                        </a:lnSpc>
                        <a:spcBef>
                          <a:spcPts val="0"/>
                        </a:spcBef>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مدرک مرحله 7 یوگا، مدرک داوری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fa-IR" sz="1200" b="1">
                          <a:effectLst/>
                          <a:latin typeface="Calibri" panose="020F0502020204030204" pitchFamily="34" charset="0"/>
                          <a:ea typeface="Calibri" panose="020F0502020204030204" pitchFamily="34" charset="0"/>
                          <a:cs typeface="B Nazanin" panose="00000400000000000000" pitchFamily="2" charset="-78"/>
                        </a:rPr>
                        <a:t>روشهای نوین تمرین یوگا و کار با ابزار</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2</a:t>
                      </a:r>
                      <a:endParaRPr lang="en-US" dirty="0" smtClean="0">
                        <a:cs typeface="B Nazanin" panose="00000400000000000000" pitchFamily="2" charset="-78"/>
                      </a:endParaRPr>
                    </a:p>
                  </a:txBody>
                  <a:tcPr anchor="ctr"/>
                </a:tc>
                <a:tc>
                  <a:txBody>
                    <a:bodyPr/>
                    <a:lstStyle/>
                    <a:p>
                      <a:pPr algn="ctr"/>
                      <a:r>
                        <a:rPr lang="ar-SA" sz="1400" b="1" i="0" u="none" strike="noStrike" cap="none" dirty="0" smtClean="0">
                          <a:solidFill>
                            <a:schemeClr val="dk1"/>
                          </a:solidFill>
                          <a:effectLst/>
                          <a:latin typeface="+mn-lt"/>
                          <a:ea typeface="+mn-ea"/>
                          <a:cs typeface="B Nazanin" panose="00000400000000000000" pitchFamily="2" charset="-78"/>
                          <a:sym typeface="Arial"/>
                        </a:rPr>
                        <a:t>تکنیک پرورش توجه و تمرکز در 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anchor="ctr"/>
                </a:tc>
              </a:tr>
              <a:tr h="446299">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آموزش تمرینات ورزش یوگا ویژه کودکان</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3</a:t>
                      </a:r>
                      <a:endParaRPr lang="en-US" dirty="0" smtClean="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400" b="1" i="0" u="none" strike="noStrike" cap="none" dirty="0">
                          <a:solidFill>
                            <a:schemeClr val="dk1"/>
                          </a:solidFill>
                          <a:effectLst/>
                          <a:latin typeface="+mn-lt"/>
                          <a:ea typeface="+mn-ea"/>
                          <a:cs typeface="B Nazanin" panose="00000400000000000000" pitchFamily="2" charset="-78"/>
                          <a:sym typeface="Arial"/>
                        </a:rPr>
                        <a:t>چگونگی نقش یوگا در مدیریت استرس</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446299">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آموزش تمرینات ورزش یوگا ویژه سالمندان</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4</a:t>
                      </a:r>
                      <a:endParaRPr lang="en-US" dirty="0" smtClean="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400" b="1" i="0" u="none" strike="noStrike" cap="none" dirty="0">
                          <a:solidFill>
                            <a:schemeClr val="dk1"/>
                          </a:solidFill>
                          <a:effectLst/>
                          <a:latin typeface="+mn-lt"/>
                          <a:ea typeface="+mn-ea"/>
                          <a:cs typeface="B Nazanin" panose="00000400000000000000" pitchFamily="2" charset="-78"/>
                          <a:sym typeface="Arial"/>
                        </a:rPr>
                        <a:t>اصول تغذیه در 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328262">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آموزش تمرینات ورزش یوگا ویژه سه دوره خاص زندگی بانوان</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5</a:t>
                      </a:r>
                      <a:endParaRPr lang="en-US" dirty="0" smtClean="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400" b="1" i="0" u="none" strike="noStrike" cap="none" dirty="0">
                          <a:solidFill>
                            <a:schemeClr val="dk1"/>
                          </a:solidFill>
                          <a:effectLst/>
                          <a:latin typeface="+mn-lt"/>
                          <a:ea typeface="+mn-ea"/>
                          <a:cs typeface="B Nazanin" panose="00000400000000000000" pitchFamily="2" charset="-78"/>
                          <a:sym typeface="Arial"/>
                        </a:rPr>
                        <a:t>تاثیر آسانه­های یوگا بر مزاج­های مختلف بدن</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321822">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آموزش تخصصی تمرینات یوگا ویژه دوران بارداری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6</a:t>
                      </a:r>
                      <a:endParaRPr lang="en-US" dirty="0" smtClean="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400" b="1" i="0" u="none" strike="noStrike" cap="none" dirty="0">
                          <a:solidFill>
                            <a:schemeClr val="dk1"/>
                          </a:solidFill>
                          <a:effectLst/>
                          <a:latin typeface="+mn-lt"/>
                          <a:ea typeface="+mn-ea"/>
                          <a:cs typeface="B Nazanin" panose="00000400000000000000" pitchFamily="2" charset="-78"/>
                          <a:sym typeface="Arial"/>
                        </a:rPr>
                        <a:t>تمرینات یوگا با وزنه</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325835">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حرکات اصلاحی با تمرینات یوگا</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fa-IR" dirty="0" smtClean="0">
                          <a:cs typeface="B Nazanin" panose="00000400000000000000" pitchFamily="2" charset="-78"/>
                        </a:rPr>
                        <a:t>آزمون مرحله 7</a:t>
                      </a:r>
                      <a:endParaRPr lang="en-US" dirty="0" smtClean="0">
                        <a:cs typeface="B Nazanin" panose="00000400000000000000" pitchFamily="2" charset="-78"/>
                      </a:endParaRPr>
                    </a:p>
                  </a:txBody>
                  <a:tcPr anchor="ctr"/>
                </a:tc>
                <a:tc>
                  <a:txBody>
                    <a:bodyPr/>
                    <a:lstStyle/>
                    <a:p>
                      <a:pPr algn="ctr"/>
                      <a:r>
                        <a:rPr lang="ar-SA" sz="1400" b="1" i="0" u="none" strike="noStrike" cap="none" dirty="0" smtClean="0">
                          <a:solidFill>
                            <a:schemeClr val="dk1"/>
                          </a:solidFill>
                          <a:effectLst/>
                          <a:latin typeface="+mn-lt"/>
                          <a:ea typeface="+mn-ea"/>
                          <a:cs typeface="B Nazanin" panose="00000400000000000000" pitchFamily="2" charset="-78"/>
                          <a:sym typeface="Arial"/>
                        </a:rPr>
                        <a:t>تمرینات یوگا ویژه مربیان قهرمانی در رشته 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anchor="ctr"/>
                </a:tc>
              </a:tr>
              <a:tr h="325835">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حرکت شناسی و بیومکانیک در یوگا</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400" b="1" i="0" u="none" strike="noStrike" cap="none" dirty="0">
                          <a:solidFill>
                            <a:schemeClr val="dk1"/>
                          </a:solidFill>
                          <a:effectLst/>
                          <a:latin typeface="+mn-lt"/>
                          <a:ea typeface="+mn-ea"/>
                          <a:cs typeface="B Nazanin" panose="00000400000000000000" pitchFamily="2" charset="-78"/>
                          <a:sym typeface="Arial"/>
                        </a:rPr>
                        <a:t>حقوق ورزشی در 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325835">
                <a:tc>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a:effectLst/>
                          <a:latin typeface="Calibri" panose="020F0502020204030204" pitchFamily="34" charset="0"/>
                          <a:ea typeface="Calibri" panose="020F0502020204030204" pitchFamily="34" charset="0"/>
                          <a:cs typeface="B Nazanin" panose="00000400000000000000" pitchFamily="2" charset="-78"/>
                        </a:rPr>
                        <a:t>آسیب شناسی یوگا</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400" b="1" i="0" u="none" strike="noStrike" cap="none" dirty="0" smtClean="0">
                          <a:solidFill>
                            <a:schemeClr val="dk1"/>
                          </a:solidFill>
                          <a:effectLst/>
                          <a:latin typeface="+mn-lt"/>
                          <a:ea typeface="+mn-ea"/>
                          <a:cs typeface="B Nazanin" panose="00000400000000000000" pitchFamily="2" charset="-78"/>
                          <a:sym typeface="Arial"/>
                        </a:rPr>
                        <a:t>فرهنگ و اخلاق مربیگری در 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311799">
                <a:tc rowSpan="2">
                  <a:txBody>
                    <a:bodyPr/>
                    <a:lstStyle/>
                    <a:p>
                      <a:endParaRPr lang="en-US" dirty="0">
                        <a:cs typeface="B Nazanin" panose="00000400000000000000" pitchFamily="2" charset="-78"/>
                      </a:endParaRPr>
                    </a:p>
                  </a:txBody>
                  <a:tcPr anchor="ctr"/>
                </a:tc>
                <a:tc>
                  <a:txBody>
                    <a:bodyPr/>
                    <a:lstStyle/>
                    <a:p>
                      <a:pPr marL="0" marR="0" algn="ctr" rtl="1">
                        <a:lnSpc>
                          <a:spcPct val="115000"/>
                        </a:lnSpc>
                        <a:spcBef>
                          <a:spcPts val="0"/>
                        </a:spcBef>
                        <a:spcAft>
                          <a:spcPts val="0"/>
                        </a:spcAft>
                      </a:pPr>
                      <a:r>
                        <a:rPr lang="ar-SA" sz="1200" b="1" dirty="0">
                          <a:effectLst/>
                          <a:latin typeface="Calibri" panose="020F0502020204030204" pitchFamily="34" charset="0"/>
                          <a:ea typeface="Calibri" panose="020F0502020204030204" pitchFamily="34" charset="0"/>
                          <a:cs typeface="B Nazanin" panose="00000400000000000000" pitchFamily="2" charset="-78"/>
                        </a:rPr>
                        <a:t>آناتومی تنفسی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smtClean="0">
                        <a:cs typeface="B Nazanin" panose="00000400000000000000" pitchFamily="2" charset="-78"/>
                      </a:endParaRPr>
                    </a:p>
                  </a:txBody>
                  <a:tcPr anchor="ctr"/>
                </a:tc>
                <a:tc rowSpan="2">
                  <a:txBody>
                    <a:bodyPr/>
                    <a:lstStyle/>
                    <a:p>
                      <a:pPr marL="0" marR="0" algn="ctr" rtl="1">
                        <a:lnSpc>
                          <a:spcPct val="115000"/>
                        </a:lnSpc>
                        <a:spcBef>
                          <a:spcPts val="0"/>
                        </a:spcBef>
                        <a:spcAft>
                          <a:spcPts val="0"/>
                        </a:spcAft>
                      </a:pPr>
                      <a:r>
                        <a:rPr lang="ar-SA" sz="1400" b="1" i="0" u="none" strike="noStrike" cap="none" dirty="0">
                          <a:solidFill>
                            <a:schemeClr val="dk1"/>
                          </a:solidFill>
                          <a:effectLst/>
                          <a:latin typeface="+mn-lt"/>
                          <a:ea typeface="+mn-ea"/>
                          <a:cs typeface="B Nazanin" panose="00000400000000000000" pitchFamily="2" charset="-78"/>
                          <a:sym typeface="Arial"/>
                        </a:rPr>
                        <a:t>روانشناسی در یوگا</a:t>
                      </a:r>
                      <a:endParaRPr lang="en-US" sz="1400" b="1" i="0" u="none" strike="noStrike" cap="none" dirty="0">
                        <a:solidFill>
                          <a:schemeClr val="dk1"/>
                        </a:solidFill>
                        <a:effectLst/>
                        <a:latin typeface="+mn-lt"/>
                        <a:ea typeface="+mn-ea"/>
                        <a:cs typeface="B Nazanin" panose="00000400000000000000" pitchFamily="2" charset="-78"/>
                        <a:sym typeface="Arial"/>
                      </a:endParaRPr>
                    </a:p>
                  </a:txBody>
                  <a:tcPr marL="68580" marR="68580" marT="0" marB="0" anchor="ctr"/>
                </a:tc>
              </a:tr>
              <a:tr h="311799">
                <a:tc vMerge="1">
                  <a:txBody>
                    <a:bodyPr/>
                    <a:lstStyle/>
                    <a:p>
                      <a:endParaRPr lang="en-US"/>
                    </a:p>
                  </a:txBody>
                  <a:tcPr/>
                </a:tc>
                <a:tc>
                  <a:txBody>
                    <a:bodyPr/>
                    <a:lstStyle/>
                    <a:p>
                      <a:pPr marL="0" marR="0" algn="ctr" rtl="1">
                        <a:lnSpc>
                          <a:spcPct val="115000"/>
                        </a:lnSpc>
                        <a:spcBef>
                          <a:spcPts val="0"/>
                        </a:spcBef>
                        <a:spcAft>
                          <a:spcPts val="0"/>
                        </a:spcAft>
                      </a:pPr>
                      <a:r>
                        <a:rPr lang="ar-SA" sz="1400" b="1" dirty="0">
                          <a:effectLst/>
                          <a:latin typeface="Calibri" panose="020F0502020204030204" pitchFamily="34" charset="0"/>
                          <a:ea typeface="Calibri" panose="020F0502020204030204" pitchFamily="34" charset="0"/>
                          <a:cs typeface="B Nazanin" panose="00000400000000000000" pitchFamily="2" charset="-78"/>
                        </a:rPr>
                        <a:t>تمرینات یوگای معلق</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59943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dirty="0"/>
          </a:p>
        </p:txBody>
      </p:sp>
      <p:sp>
        <p:nvSpPr>
          <p:cNvPr id="3" name="Rectangle 2"/>
          <p:cNvSpPr/>
          <p:nvPr/>
        </p:nvSpPr>
        <p:spPr>
          <a:xfrm>
            <a:off x="2051720" y="0"/>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a:t>
            </a:r>
            <a:r>
              <a:rPr lang="fa-IR" sz="3200" dirty="0">
                <a:cs typeface="B Titr" panose="00000700000000000000" pitchFamily="2" charset="-78"/>
              </a:rPr>
              <a:t>انجمن</a:t>
            </a:r>
            <a:r>
              <a:rPr lang="fa-IR" sz="3200" dirty="0" smtClean="0">
                <a:cs typeface="B Titr" panose="00000700000000000000" pitchFamily="2" charset="-78"/>
              </a:rPr>
              <a:t> </a:t>
            </a:r>
            <a:r>
              <a:rPr lang="ar-SA" sz="3200" dirty="0">
                <a:cs typeface="B Titr" panose="00000700000000000000" pitchFamily="2" charset="-78"/>
              </a:rPr>
              <a:t>ورزش در آب</a:t>
            </a:r>
            <a:endParaRPr lang="en-US" sz="3200" dirty="0">
              <a:cs typeface="B Titr" panose="00000700000000000000" pitchFamily="2" charset="-78"/>
            </a:endParaRPr>
          </a:p>
        </p:txBody>
      </p:sp>
    </p:spTree>
    <p:extLst>
      <p:ext uri="{BB962C8B-B14F-4D97-AF65-F5344CB8AC3E}">
        <p14:creationId xmlns:p14="http://schemas.microsoft.com/office/powerpoint/2010/main" val="799084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dirty="0"/>
          </a:p>
        </p:txBody>
      </p:sp>
      <p:graphicFrame>
        <p:nvGraphicFramePr>
          <p:cNvPr id="3" name="Diagram 2"/>
          <p:cNvGraphicFramePr/>
          <p:nvPr>
            <p:extLst>
              <p:ext uri="{D42A27DB-BD31-4B8C-83A1-F6EECF244321}">
                <p14:modId xmlns:p14="http://schemas.microsoft.com/office/powerpoint/2010/main" val="4135458424"/>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در آب</a:t>
            </a:r>
            <a:endParaRPr lang="en-US" sz="3200" dirty="0">
              <a:cs typeface="B Titr" panose="00000700000000000000" pitchFamily="2" charset="-78"/>
            </a:endParaRPr>
          </a:p>
        </p:txBody>
      </p:sp>
    </p:spTree>
    <p:extLst>
      <p:ext uri="{BB962C8B-B14F-4D97-AF65-F5344CB8AC3E}">
        <p14:creationId xmlns:p14="http://schemas.microsoft.com/office/powerpoint/2010/main" val="2584278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dirty="0"/>
          </a:p>
        </p:txBody>
      </p:sp>
      <p:sp>
        <p:nvSpPr>
          <p:cNvPr id="3" name="Rectangle 2"/>
          <p:cNvSpPr/>
          <p:nvPr/>
        </p:nvSpPr>
        <p:spPr>
          <a:xfrm>
            <a:off x="4461763" y="267494"/>
            <a:ext cx="471601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1">
                    <a:lumMod val="50000"/>
                  </a:schemeClr>
                </a:solidFill>
                <a:cs typeface="B Titr" panose="00000700000000000000" pitchFamily="2" charset="-78"/>
              </a:rPr>
              <a:t>معرفی انجمن </a:t>
            </a:r>
            <a:r>
              <a:rPr lang="ar-SA" sz="3200" dirty="0" smtClean="0">
                <a:solidFill>
                  <a:schemeClr val="tx1">
                    <a:lumMod val="50000"/>
                  </a:schemeClr>
                </a:solidFill>
                <a:cs typeface="B Titr" panose="00000700000000000000" pitchFamily="2" charset="-78"/>
              </a:rPr>
              <a:t>ایروبیک، استپ، کانگو جامپ</a:t>
            </a:r>
            <a:endParaRPr lang="en-US" sz="3200" dirty="0">
              <a:solidFill>
                <a:schemeClr val="tx1">
                  <a:lumMod val="50000"/>
                </a:schemeClr>
              </a:solidFill>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80891"/>
            <a:ext cx="4104455" cy="2243881"/>
          </a:xfrm>
          <a:prstGeom prst="rect">
            <a:avLst/>
          </a:prstGeom>
        </p:spPr>
      </p:pic>
      <p:sp>
        <p:nvSpPr>
          <p:cNvPr id="10" name="Rectangle 9"/>
          <p:cNvSpPr/>
          <p:nvPr/>
        </p:nvSpPr>
        <p:spPr>
          <a:xfrm>
            <a:off x="24563" y="3758505"/>
            <a:ext cx="9144000"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dirty="0">
                <a:cs typeface="B Nazanin" panose="00000400000000000000" pitchFamily="2" charset="-78"/>
              </a:rPr>
              <a:t>ایروبیک یعنی فعالیتی که عضلات بزرگ را به کار می‌گیرد حداقل ۱۲ دقیقه با حالت ریتمیک و موزون. در شرایطی که سرعت و شدت تمرین قابل تحمل است و نیاز بدن به استفاده از اکسیژن برای مدتی افزایش می‌یابد، این فعالیت انجام می‌گردد. «ایروبیک» جزو فعالیت هوازی ( شدت تمرین بالاست و مدت تمرین پایین است).</a:t>
            </a:r>
          </a:p>
          <a:p>
            <a:pPr algn="just" rtl="1"/>
            <a:r>
              <a:rPr lang="fa-IR" dirty="0">
                <a:cs typeface="B Nazanin" panose="00000400000000000000" pitchFamily="2" charset="-78"/>
              </a:rPr>
              <a:t>از نظر پزشکی، این ورزش سیستم قلب، عروق، تنفس را تعلیم می‌دهد و با سرعت و بازدهی بالا اکسیژن را می‌گیرد و به قسمتهای مختلف بدن می‌دهد، تنفس یکنواخت از دهان و بینی توأم انجام می‌شود و باعث تبادل اکسیژن و دی اکسید کربن، کنترل قند خون، کنترل فشار خون و کم کردن وزن اضافی بدن خواهد شد. ایروبیک وسیله‌ای مؤثر برای جلوگیری از افسردگی، بی‌حوصلگی، بی‌تابی است، چون هورمون اندروفین در بدن تولید می‌شود و باعث ایجاد نشاط، تمرکز ذهن و بالا رفتن خلاقیت فکری می‌شود.</a:t>
            </a:r>
          </a:p>
        </p:txBody>
      </p:sp>
    </p:spTree>
    <p:extLst>
      <p:ext uri="{BB962C8B-B14F-4D97-AF65-F5344CB8AC3E}">
        <p14:creationId xmlns:p14="http://schemas.microsoft.com/office/powerpoint/2010/main" val="2433423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55576" y="1131590"/>
            <a:ext cx="6736500" cy="1159800"/>
          </a:xfrm>
        </p:spPr>
        <p:txBody>
          <a:bodyPr/>
          <a:lstStyle/>
          <a:p>
            <a:pPr algn="ctr" rtl="1"/>
            <a:r>
              <a:rPr lang="fa-IR" dirty="0" smtClean="0">
                <a:cs typeface="B Titr" panose="00000700000000000000" pitchFamily="2" charset="-78"/>
              </a:rPr>
              <a:t>سه سازمان راهبر ورزشی</a:t>
            </a:r>
            <a:endParaRPr lang="en-US" dirty="0">
              <a:cs typeface="B Titr" panose="00000700000000000000" pitchFamily="2" charset="-78"/>
            </a:endParaRPr>
          </a:p>
        </p:txBody>
      </p:sp>
      <p:sp>
        <p:nvSpPr>
          <p:cNvPr id="2" name="Slide Number Placeholder 1"/>
          <p:cNvSpPr>
            <a:spLocks noGrp="1"/>
          </p:cNvSpPr>
          <p:nvPr>
            <p:ph type="sldNum" idx="4294967295"/>
          </p:nvPr>
        </p:nvSpPr>
        <p:spPr>
          <a:xfrm>
            <a:off x="8594725" y="4697413"/>
            <a:ext cx="549275" cy="312737"/>
          </a:xfrm>
        </p:spPr>
        <p:txBody>
          <a:bodyPr/>
          <a:lstStyle/>
          <a:p>
            <a:pPr marL="0" lvl="0" indent="0" algn="r" rtl="0">
              <a:spcBef>
                <a:spcPts val="0"/>
              </a:spcBef>
              <a:spcAft>
                <a:spcPts val="0"/>
              </a:spcAft>
              <a:buNone/>
            </a:pPr>
            <a:fld id="{00000000-1234-1234-1234-123412341234}" type="slidenum">
              <a:rPr lang="en" smtClean="0"/>
              <a:t>3</a:t>
            </a:fld>
            <a:endParaRPr lang="en" dirty="0"/>
          </a:p>
        </p:txBody>
      </p:sp>
      <p:pic>
        <p:nvPicPr>
          <p:cNvPr id="4" name="Picture 3"/>
          <p:cNvPicPr>
            <a:picLocks noChangeAspect="1"/>
          </p:cNvPicPr>
          <p:nvPr/>
        </p:nvPicPr>
        <p:blipFill rotWithShape="1">
          <a:blip r:embed="rId2"/>
          <a:srcRect l="50072" t="47322" r="32603" b="35559"/>
          <a:stretch/>
        </p:blipFill>
        <p:spPr>
          <a:xfrm>
            <a:off x="2051720" y="2681127"/>
            <a:ext cx="4464496" cy="2355726"/>
          </a:xfrm>
          <a:prstGeom prst="rect">
            <a:avLst/>
          </a:prstGeom>
        </p:spPr>
      </p:pic>
    </p:spTree>
    <p:extLst>
      <p:ext uri="{BB962C8B-B14F-4D97-AF65-F5344CB8AC3E}">
        <p14:creationId xmlns:p14="http://schemas.microsoft.com/office/powerpoint/2010/main" val="274196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graphicFrame>
        <p:nvGraphicFramePr>
          <p:cNvPr id="3" name="Diagram 2"/>
          <p:cNvGraphicFramePr/>
          <p:nvPr>
            <p:extLst>
              <p:ext uri="{D42A27DB-BD31-4B8C-83A1-F6EECF244321}">
                <p14:modId xmlns:p14="http://schemas.microsoft.com/office/powerpoint/2010/main" val="10304992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ایروبیک، استپ، کانگو جامپ</a:t>
            </a:r>
            <a:endParaRPr lang="en-US" sz="3200" dirty="0">
              <a:cs typeface="B Titr" panose="00000700000000000000" pitchFamily="2" charset="-78"/>
            </a:endParaRPr>
          </a:p>
        </p:txBody>
      </p:sp>
      <p:sp>
        <p:nvSpPr>
          <p:cNvPr id="5" name="Oval 4"/>
          <p:cNvSpPr/>
          <p:nvPr/>
        </p:nvSpPr>
        <p:spPr>
          <a:xfrm>
            <a:off x="6224129" y="411510"/>
            <a:ext cx="2952328" cy="1774960"/>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1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1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کارگاه های </a:t>
            </a:r>
            <a:r>
              <a:rPr lang="ar-SA" sz="1600" b="1" dirty="0">
                <a:cs typeface="B Nazanin" panose="00000400000000000000" pitchFamily="2" charset="-78"/>
              </a:rPr>
              <a:t>اصول و مبانی اسپرت </a:t>
            </a:r>
            <a:r>
              <a:rPr lang="ar-SA" sz="1600" b="1" dirty="0" smtClean="0">
                <a:cs typeface="B Nazanin" panose="00000400000000000000" pitchFamily="2" charset="-78"/>
              </a:rPr>
              <a:t>ایروبیک</a:t>
            </a:r>
            <a:r>
              <a:rPr lang="fa-IR" sz="1600" b="1" dirty="0" smtClean="0">
                <a:cs typeface="B Nazanin" panose="00000400000000000000" pitchFamily="2" charset="-78"/>
              </a:rPr>
              <a:t>،</a:t>
            </a:r>
            <a:r>
              <a:rPr lang="ar-SA" sz="1600" b="1" dirty="0">
                <a:cs typeface="B Nazanin" panose="00000400000000000000" pitchFamily="2" charset="-78"/>
              </a:rPr>
              <a:t> ریتم </a:t>
            </a:r>
            <a:r>
              <a:rPr lang="ar-SA" sz="1600" b="1" dirty="0" smtClean="0">
                <a:cs typeface="B Nazanin" panose="00000400000000000000" pitchFamily="2" charset="-78"/>
              </a:rPr>
              <a:t>شناسی</a:t>
            </a:r>
            <a:r>
              <a:rPr lang="fa-IR" sz="1600" b="1" dirty="0" smtClean="0">
                <a:cs typeface="B Nazanin" panose="00000400000000000000" pitchFamily="2" charset="-78"/>
              </a:rPr>
              <a:t>، </a:t>
            </a:r>
            <a:r>
              <a:rPr lang="ar-SA" sz="1600" b="1" dirty="0">
                <a:cs typeface="B Nazanin" panose="00000400000000000000" pitchFamily="2" charset="-78"/>
              </a:rPr>
              <a:t>معرفی سبک های </a:t>
            </a:r>
            <a:r>
              <a:rPr lang="ar-SA" sz="1600" b="1" dirty="0" smtClean="0">
                <a:cs typeface="B Nazanin" panose="00000400000000000000" pitchFamily="2" charset="-78"/>
              </a:rPr>
              <a:t>کانگوجامپ</a:t>
            </a:r>
            <a:r>
              <a:rPr lang="fa-IR" sz="1600" b="1" dirty="0" smtClean="0">
                <a:cs typeface="B Nazanin" panose="00000400000000000000" pitchFamily="2" charset="-78"/>
              </a:rPr>
              <a:t>، </a:t>
            </a:r>
            <a:r>
              <a:rPr lang="ar-SA" sz="1600" b="1" dirty="0">
                <a:cs typeface="B Nazanin" panose="00000400000000000000" pitchFamily="2" charset="-78"/>
              </a:rPr>
              <a:t>تیم داری </a:t>
            </a:r>
            <a:r>
              <a:rPr lang="ar-SA" sz="1600" b="1" dirty="0" smtClean="0">
                <a:cs typeface="B Nazanin" panose="00000400000000000000" pitchFamily="2" charset="-78"/>
              </a:rPr>
              <a:t>فیتنس</a:t>
            </a:r>
            <a:r>
              <a:rPr lang="fa-IR" sz="1600" b="1" dirty="0" smtClean="0">
                <a:cs typeface="B Nazanin" panose="00000400000000000000" pitchFamily="2" charset="-78"/>
              </a:rPr>
              <a:t>، </a:t>
            </a:r>
            <a:r>
              <a:rPr lang="ar-SA" sz="1600" b="1" dirty="0">
                <a:cs typeface="B Nazanin" panose="00000400000000000000" pitchFamily="2" charset="-78"/>
              </a:rPr>
              <a:t>هورمون </a:t>
            </a:r>
            <a:r>
              <a:rPr lang="ar-SA" sz="1600" b="1" dirty="0" smtClean="0">
                <a:cs typeface="B Nazanin" panose="00000400000000000000" pitchFamily="2" charset="-78"/>
              </a:rPr>
              <a:t>شناسی</a:t>
            </a:r>
            <a:r>
              <a:rPr lang="fa-IR" sz="1600" b="1" dirty="0" smtClean="0">
                <a:cs typeface="B Nazanin" panose="00000400000000000000" pitchFamily="2" charset="-78"/>
              </a:rPr>
              <a:t> </a:t>
            </a:r>
            <a:endParaRPr lang="fa-IR" sz="16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313905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graphicFrame>
        <p:nvGraphicFramePr>
          <p:cNvPr id="3" name="Diagram 2"/>
          <p:cNvGraphicFramePr/>
          <p:nvPr>
            <p:extLst>
              <p:ext uri="{D42A27DB-BD31-4B8C-83A1-F6EECF244321}">
                <p14:modId xmlns:p14="http://schemas.microsoft.com/office/powerpoint/2010/main" val="3747758903"/>
              </p:ext>
            </p:extLst>
          </p:nvPr>
        </p:nvGraphicFramePr>
        <p:xfrm>
          <a:off x="680047" y="643929"/>
          <a:ext cx="78005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67494"/>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ایروبیک، استپ، کانگو جامپ</a:t>
            </a:r>
            <a:endParaRPr lang="en-US" sz="3200" dirty="0">
              <a:cs typeface="B Titr" panose="00000700000000000000" pitchFamily="2" charset="-78"/>
            </a:endParaRPr>
          </a:p>
          <a:p>
            <a:pPr algn="ctr"/>
            <a:endParaRPr lang="en-US" sz="3200" dirty="0">
              <a:cs typeface="B Titr" panose="00000700000000000000" pitchFamily="2" charset="-78"/>
            </a:endParaRPr>
          </a:p>
        </p:txBody>
      </p:sp>
    </p:spTree>
    <p:extLst>
      <p:ext uri="{BB962C8B-B14F-4D97-AF65-F5344CB8AC3E}">
        <p14:creationId xmlns:p14="http://schemas.microsoft.com/office/powerpoint/2010/main" val="1982003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sp>
        <p:nvSpPr>
          <p:cNvPr id="3" name="Rectangle 2"/>
          <p:cNvSpPr/>
          <p:nvPr/>
        </p:nvSpPr>
        <p:spPr>
          <a:xfrm>
            <a:off x="1176114" y="94303"/>
            <a:ext cx="684076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1">
                    <a:lumMod val="50000"/>
                  </a:schemeClr>
                </a:solidFill>
                <a:cs typeface="B Titr" panose="00000700000000000000" pitchFamily="2" charset="-78"/>
              </a:rPr>
              <a:t>معرفی </a:t>
            </a:r>
            <a:r>
              <a:rPr lang="fa-IR" sz="3200" dirty="0">
                <a:solidFill>
                  <a:schemeClr val="tx1">
                    <a:lumMod val="50000"/>
                  </a:schemeClr>
                </a:solidFill>
                <a:cs typeface="B Titr" panose="00000700000000000000" pitchFamily="2" charset="-78"/>
              </a:rPr>
              <a:t>انجمن</a:t>
            </a:r>
            <a:r>
              <a:rPr lang="fa-IR" sz="3200" dirty="0" smtClean="0">
                <a:solidFill>
                  <a:schemeClr val="tx1">
                    <a:lumMod val="50000"/>
                  </a:schemeClr>
                </a:solidFill>
                <a:cs typeface="B Titr" panose="00000700000000000000" pitchFamily="2" charset="-78"/>
              </a:rPr>
              <a:t> کراسفیت</a:t>
            </a:r>
            <a:endParaRPr lang="en-US" sz="3200" dirty="0">
              <a:solidFill>
                <a:schemeClr val="tx1">
                  <a:lumMod val="50000"/>
                </a:schemeClr>
              </a:solidFill>
              <a:cs typeface="B Titr" panose="000007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97"/>
            <a:ext cx="2418780" cy="2497402"/>
          </a:xfrm>
          <a:prstGeom prst="rect">
            <a:avLst/>
          </a:prstGeom>
        </p:spPr>
      </p:pic>
      <p:sp>
        <p:nvSpPr>
          <p:cNvPr id="9" name="Rectangle 8"/>
          <p:cNvSpPr/>
          <p:nvPr/>
        </p:nvSpPr>
        <p:spPr>
          <a:xfrm>
            <a:off x="0" y="4177356"/>
            <a:ext cx="914400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5">
                    <a:lumMod val="75000"/>
                  </a:schemeClr>
                </a:solidFill>
                <a:latin typeface="iransans"/>
                <a:cs typeface="B Nazanin" panose="00000400000000000000" pitchFamily="2" charset="-78"/>
              </a:rPr>
              <a:t>کراس فیت ترکیبی از تمرین مقاومت، پلایومتریک انفجاری، تمرین سرعت، وزنه برداری به سبک قدرتی و المپیک، کتل بلز، تمرین وزن بدن، ژیمناستیک و تمرین‌های استقامتی است. کراس فیت با انجام این تمرین ها، اجزای اصلی تناسب اندام را هدف قرار می‌دهد. تناسب ریوی و قلبی، استقامت، قدرت و استحکام عضلانی، انعطاف، نیرو، سرعت، چالاکی، تعادل، هماهنگی و دقت. آموزش روش کراس فیت به ۳ تا ۵ روز کار د هفته نیاز دارد. ورزش‌ها شدید و کوتاه هستند و ۵ تا ۱۵ دقیقه بیشتر طول نمی‌کشند.</a:t>
            </a:r>
            <a:endParaRPr lang="en-US" b="1" dirty="0">
              <a:ln/>
              <a:solidFill>
                <a:schemeClr val="accent5">
                  <a:lumMod val="75000"/>
                </a:schemeClr>
              </a:solidFill>
              <a:cs typeface="B Nazanin" panose="00000400000000000000" pitchFamily="2" charset="-78"/>
            </a:endParaRPr>
          </a:p>
        </p:txBody>
      </p:sp>
    </p:spTree>
    <p:extLst>
      <p:ext uri="{BB962C8B-B14F-4D97-AF65-F5344CB8AC3E}">
        <p14:creationId xmlns:p14="http://schemas.microsoft.com/office/powerpoint/2010/main" val="2795121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dirty="0"/>
          </a:p>
        </p:txBody>
      </p:sp>
      <p:graphicFrame>
        <p:nvGraphicFramePr>
          <p:cNvPr id="3" name="Diagram 2"/>
          <p:cNvGraphicFramePr/>
          <p:nvPr>
            <p:extLst>
              <p:ext uri="{D42A27DB-BD31-4B8C-83A1-F6EECF244321}">
                <p14:modId xmlns:p14="http://schemas.microsoft.com/office/powerpoint/2010/main" val="4110968848"/>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کراسفیت</a:t>
            </a:r>
            <a:endParaRPr lang="en-US" sz="3200" dirty="0">
              <a:cs typeface="B Titr" panose="00000700000000000000" pitchFamily="2" charset="-78"/>
            </a:endParaRPr>
          </a:p>
        </p:txBody>
      </p:sp>
    </p:spTree>
    <p:extLst>
      <p:ext uri="{BB962C8B-B14F-4D97-AF65-F5344CB8AC3E}">
        <p14:creationId xmlns:p14="http://schemas.microsoft.com/office/powerpoint/2010/main" val="152912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dirty="0"/>
          </a:p>
        </p:txBody>
      </p:sp>
      <p:graphicFrame>
        <p:nvGraphicFramePr>
          <p:cNvPr id="3" name="Diagram 2"/>
          <p:cNvGraphicFramePr/>
          <p:nvPr>
            <p:extLst>
              <p:ext uri="{D42A27DB-BD31-4B8C-83A1-F6EECF244321}">
                <p14:modId xmlns:p14="http://schemas.microsoft.com/office/powerpoint/2010/main" val="1227220275"/>
              </p:ext>
            </p:extLst>
          </p:nvPr>
        </p:nvGraphicFramePr>
        <p:xfrm>
          <a:off x="680047" y="643929"/>
          <a:ext cx="78005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آموزشی </a:t>
            </a:r>
            <a:r>
              <a:rPr lang="fa-IR" sz="3200" dirty="0">
                <a:solidFill>
                  <a:schemeClr val="tx2">
                    <a:lumMod val="10000"/>
                  </a:schemeClr>
                </a:solidFill>
                <a:cs typeface="B Titr" panose="00000700000000000000" pitchFamily="2" charset="-78"/>
              </a:rPr>
              <a:t>داوری کراسفیت</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1752480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5000" r="-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dirty="0"/>
          </a:p>
        </p:txBody>
      </p:sp>
      <p:sp>
        <p:nvSpPr>
          <p:cNvPr id="3" name="Rectangle 2"/>
          <p:cNvSpPr/>
          <p:nvPr/>
        </p:nvSpPr>
        <p:spPr>
          <a:xfrm>
            <a:off x="323528" y="184634"/>
            <a:ext cx="8496944"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کمیته تمرینات </a:t>
            </a:r>
            <a:r>
              <a:rPr lang="fa-IR" sz="3200" dirty="0">
                <a:solidFill>
                  <a:schemeClr val="tx2">
                    <a:lumMod val="10000"/>
                  </a:schemeClr>
                </a:solidFill>
                <a:cs typeface="B Titr" panose="00000700000000000000" pitchFamily="2" charset="-78"/>
              </a:rPr>
              <a:t>ورزشی کاربردی(فانکشنال ترینینگ)</a:t>
            </a:r>
            <a:endParaRPr lang="en-US" sz="3200" dirty="0">
              <a:solidFill>
                <a:schemeClr val="tx2">
                  <a:lumMod val="10000"/>
                </a:schemeClr>
              </a:solidFill>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688690"/>
            <a:ext cx="1707654" cy="1707654"/>
          </a:xfrm>
          <a:prstGeom prst="rect">
            <a:avLst/>
          </a:prstGeom>
        </p:spPr>
      </p:pic>
      <p:sp>
        <p:nvSpPr>
          <p:cNvPr id="9" name="Rectangle 8"/>
          <p:cNvSpPr/>
          <p:nvPr/>
        </p:nvSpPr>
        <p:spPr>
          <a:xfrm>
            <a:off x="0" y="4189393"/>
            <a:ext cx="914400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5">
                    <a:lumMod val="75000"/>
                  </a:schemeClr>
                </a:solidFill>
                <a:latin typeface="iransans"/>
                <a:cs typeface="B Nazanin" panose="00000400000000000000" pitchFamily="2" charset="-78"/>
              </a:rPr>
              <a:t>مفهوم «تمرینات فانکشنال» در ابتدا توسط متخصصان فیزیوتراپی مورد استفاده قرار گرفت. فیزیوتراپ‌ها در جلسات توانبخشی به بیماران خود تمریناتی شامل تقلید از حرکات و فعالیت‌های روزمره می‌دادند تا بتوانند پس از دوران نقاهت از آسیب یا جراحی به زندگی برگردند</a:t>
            </a:r>
            <a:r>
              <a:rPr lang="fa-IR" b="1" dirty="0" smtClean="0">
                <a:ln/>
                <a:solidFill>
                  <a:schemeClr val="accent5">
                    <a:lumMod val="75000"/>
                  </a:schemeClr>
                </a:solidFill>
                <a:latin typeface="iransans"/>
                <a:cs typeface="B Nazanin" panose="00000400000000000000" pitchFamily="2" charset="-78"/>
              </a:rPr>
              <a:t>.</a:t>
            </a:r>
            <a:endParaRPr lang="fa-IR" b="1" dirty="0">
              <a:ln/>
              <a:solidFill>
                <a:schemeClr val="accent5">
                  <a:lumMod val="75000"/>
                </a:schemeClr>
              </a:solidFill>
              <a:latin typeface="iransans"/>
              <a:cs typeface="B Nazanin" panose="00000400000000000000" pitchFamily="2" charset="-78"/>
            </a:endParaRPr>
          </a:p>
          <a:p>
            <a:pPr algn="just" rtl="1"/>
            <a:r>
              <a:rPr lang="fa-IR" b="1" dirty="0">
                <a:ln/>
                <a:solidFill>
                  <a:schemeClr val="accent5">
                    <a:lumMod val="75000"/>
                  </a:schemeClr>
                </a:solidFill>
                <a:latin typeface="iransans"/>
                <a:cs typeface="B Nazanin" panose="00000400000000000000" pitchFamily="2" charset="-78"/>
              </a:rPr>
              <a:t>اکنون تمرینات فانکشنال فقط برای بیماران کلینیکی نیست و کارشناسان ورزشی توصیه می‌کنند، همه باید از چنین تمریناتی استفاده کنند. این عبارت در زمان حال به تمریناتی اشاره دارد که شما را در انجام کارها و فعالیت‌های روزمره قدرتمند سازد.</a:t>
            </a:r>
            <a:endParaRPr lang="en-US" b="1" dirty="0">
              <a:ln/>
              <a:solidFill>
                <a:schemeClr val="accent5">
                  <a:lumMod val="75000"/>
                </a:schemeClr>
              </a:solidFill>
              <a:cs typeface="B Nazanin" panose="00000400000000000000" pitchFamily="2" charset="-78"/>
            </a:endParaRPr>
          </a:p>
        </p:txBody>
      </p:sp>
    </p:spTree>
    <p:extLst>
      <p:ext uri="{BB962C8B-B14F-4D97-AF65-F5344CB8AC3E}">
        <p14:creationId xmlns:p14="http://schemas.microsoft.com/office/powerpoint/2010/main" val="363484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5000" r="-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dirty="0"/>
          </a:p>
        </p:txBody>
      </p:sp>
      <p:graphicFrame>
        <p:nvGraphicFramePr>
          <p:cNvPr id="3" name="Diagram 2"/>
          <p:cNvGraphicFramePr/>
          <p:nvPr>
            <p:extLst>
              <p:ext uri="{D42A27DB-BD31-4B8C-83A1-F6EECF244321}">
                <p14:modId xmlns:p14="http://schemas.microsoft.com/office/powerpoint/2010/main" val="1441662888"/>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انجمن فانکشنال</a:t>
            </a:r>
            <a:endParaRPr lang="en-US" sz="3200" dirty="0">
              <a:cs typeface="B Titr" panose="00000700000000000000" pitchFamily="2" charset="-78"/>
            </a:endParaRPr>
          </a:p>
        </p:txBody>
      </p:sp>
      <p:sp>
        <p:nvSpPr>
          <p:cNvPr id="5" name="Oval 4"/>
          <p:cNvSpPr/>
          <p:nvPr/>
        </p:nvSpPr>
        <p:spPr>
          <a:xfrm>
            <a:off x="5753984" y="527954"/>
            <a:ext cx="3381115" cy="2558616"/>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با پیش نیاز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230760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5000" r="-5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dirty="0"/>
          </a:p>
        </p:txBody>
      </p:sp>
      <p:graphicFrame>
        <p:nvGraphicFramePr>
          <p:cNvPr id="3" name="Diagram 2"/>
          <p:cNvGraphicFramePr/>
          <p:nvPr>
            <p:extLst/>
          </p:nvPr>
        </p:nvGraphicFramePr>
        <p:xfrm>
          <a:off x="680047" y="643929"/>
          <a:ext cx="6268217" cy="3800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a:t>
            </a:r>
            <a:r>
              <a:rPr lang="fa-IR" sz="3200" dirty="0" smtClean="0">
                <a:cs typeface="B Titr" panose="00000700000000000000" pitchFamily="2" charset="-78"/>
              </a:rPr>
              <a:t>فانکشنال</a:t>
            </a:r>
            <a:endParaRPr lang="en-US" sz="3200" dirty="0">
              <a:cs typeface="B Titr" panose="00000700000000000000" pitchFamily="2" charset="-78"/>
            </a:endParaRPr>
          </a:p>
        </p:txBody>
      </p:sp>
    </p:spTree>
    <p:extLst>
      <p:ext uri="{BB962C8B-B14F-4D97-AF65-F5344CB8AC3E}">
        <p14:creationId xmlns:p14="http://schemas.microsoft.com/office/powerpoint/2010/main" val="2692573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dirty="0"/>
          </a:p>
        </p:txBody>
      </p:sp>
      <p:sp>
        <p:nvSpPr>
          <p:cNvPr id="3" name="Rectangle 2"/>
          <p:cNvSpPr/>
          <p:nvPr/>
        </p:nvSpPr>
        <p:spPr>
          <a:xfrm>
            <a:off x="755576" y="184634"/>
            <a:ext cx="7853161"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کمیته </a:t>
            </a:r>
            <a:r>
              <a:rPr lang="fa-IR" sz="3200" dirty="0">
                <a:cs typeface="B Titr" panose="00000700000000000000" pitchFamily="2" charset="-78"/>
              </a:rPr>
              <a:t>ورزآرا</a:t>
            </a:r>
            <a:endParaRPr lang="en-US" sz="3200"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4634"/>
            <a:ext cx="1656184" cy="1656184"/>
          </a:xfrm>
          <a:prstGeom prst="rect">
            <a:avLst/>
          </a:prstGeom>
        </p:spPr>
      </p:pic>
      <p:sp>
        <p:nvSpPr>
          <p:cNvPr id="10" name="Rectangle 9"/>
          <p:cNvSpPr/>
          <p:nvPr/>
        </p:nvSpPr>
        <p:spPr>
          <a:xfrm>
            <a:off x="0" y="4404836"/>
            <a:ext cx="9144000" cy="738664"/>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5">
                    <a:lumMod val="75000"/>
                  </a:schemeClr>
                </a:solidFill>
                <a:latin typeface="iransans"/>
                <a:cs typeface="B Nazanin" panose="00000400000000000000" pitchFamily="2" charset="-78"/>
              </a:rPr>
              <a:t>تمرینات تحولی ورزآرا متشکل ازحرکات موزون کششی، چرخشی، استقامتی، تمرکزی و تعادلی به منظور رفع گرفتگی ها و انقباضات عضلانی که در اثر فعالیت های استرس زا و تفکرات بی برنامه ذهنی عارض میشود، میباشد. همچنین تمرینات ذهنی اعم از تمرینات تفکری پویا، تمرینات تنفسی، هنر تصویر سازی و آرامتنی یا هنر انقباض و انبساط، جهت دستیابی به تعادل جسمی و ذهنی و کسب انرژی و نشاط انجام می پذیرد</a:t>
            </a:r>
            <a:r>
              <a:rPr lang="fa-IR" b="1" dirty="0" smtClean="0">
                <a:ln/>
                <a:solidFill>
                  <a:schemeClr val="accent5">
                    <a:lumMod val="75000"/>
                  </a:schemeClr>
                </a:solidFill>
                <a:latin typeface="iransans"/>
                <a:cs typeface="B Nazanin" panose="00000400000000000000" pitchFamily="2" charset="-78"/>
              </a:rPr>
              <a:t>.</a:t>
            </a:r>
            <a:endParaRPr lang="fa-IR" b="1" dirty="0">
              <a:ln/>
              <a:solidFill>
                <a:schemeClr val="accent5">
                  <a:lumMod val="75000"/>
                </a:schemeClr>
              </a:solidFill>
              <a:latin typeface="iransans"/>
              <a:cs typeface="B Nazanin" panose="00000400000000000000" pitchFamily="2" charset="-78"/>
            </a:endParaRPr>
          </a:p>
        </p:txBody>
      </p:sp>
    </p:spTree>
    <p:extLst>
      <p:ext uri="{BB962C8B-B14F-4D97-AF65-F5344CB8AC3E}">
        <p14:creationId xmlns:p14="http://schemas.microsoft.com/office/powerpoint/2010/main" val="3916368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dirty="0"/>
          </a:p>
        </p:txBody>
      </p:sp>
      <p:graphicFrame>
        <p:nvGraphicFramePr>
          <p:cNvPr id="3" name="Diagram 2"/>
          <p:cNvGraphicFramePr/>
          <p:nvPr>
            <p:extLst>
              <p:ext uri="{D42A27DB-BD31-4B8C-83A1-F6EECF244321}">
                <p14:modId xmlns:p14="http://schemas.microsoft.com/office/powerpoint/2010/main" val="2032482182"/>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ورزآرا</a:t>
            </a:r>
            <a:endParaRPr lang="en-US" sz="3200" dirty="0">
              <a:cs typeface="B Titr" panose="00000700000000000000" pitchFamily="2" charset="-78"/>
            </a:endParaRPr>
          </a:p>
        </p:txBody>
      </p:sp>
      <p:sp>
        <p:nvSpPr>
          <p:cNvPr id="5" name="Oval 4"/>
          <p:cNvSpPr/>
          <p:nvPr/>
        </p:nvSpPr>
        <p:spPr>
          <a:xfrm>
            <a:off x="5223333" y="339502"/>
            <a:ext cx="3816424" cy="274706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ورزآرا</a:t>
            </a: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154313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8594725" y="4697413"/>
            <a:ext cx="549275" cy="312737"/>
          </a:xfrm>
        </p:spPr>
        <p:txBody>
          <a:bodyPr/>
          <a:lstStyle/>
          <a:p>
            <a:pPr marL="0" lvl="0" indent="0" algn="r" rtl="0">
              <a:spcBef>
                <a:spcPts val="0"/>
              </a:spcBef>
              <a:spcAft>
                <a:spcPts val="0"/>
              </a:spcAft>
              <a:buNone/>
            </a:pPr>
            <a:fld id="{00000000-1234-1234-1234-123412341234}" type="slidenum">
              <a:rPr lang="en" smtClean="0"/>
              <a:t>4</a:t>
            </a:fld>
            <a:endParaRPr lang="en" dirty="0"/>
          </a:p>
        </p:txBody>
      </p:sp>
      <p:graphicFrame>
        <p:nvGraphicFramePr>
          <p:cNvPr id="6" name="Diagram 5"/>
          <p:cNvGraphicFramePr/>
          <p:nvPr>
            <p:extLst>
              <p:ext uri="{D42A27DB-BD31-4B8C-83A1-F6EECF244321}">
                <p14:modId xmlns:p14="http://schemas.microsoft.com/office/powerpoint/2010/main" val="3867355119"/>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7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graphicFrame>
        <p:nvGraphicFramePr>
          <p:cNvPr id="3" name="Diagram 2"/>
          <p:cNvGraphicFramePr/>
          <p:nvPr>
            <p:extLst/>
          </p:nvPr>
        </p:nvGraphicFramePr>
        <p:xfrm>
          <a:off x="680047" y="643929"/>
          <a:ext cx="6268217" cy="3800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a:t>
            </a:r>
            <a:r>
              <a:rPr lang="fa-IR" sz="3200" dirty="0" smtClean="0">
                <a:cs typeface="B Titr" panose="00000700000000000000" pitchFamily="2" charset="-78"/>
              </a:rPr>
              <a:t>ورزآرا</a:t>
            </a:r>
            <a:endParaRPr lang="en-US" sz="3200" dirty="0">
              <a:cs typeface="B Titr" panose="00000700000000000000" pitchFamily="2" charset="-78"/>
            </a:endParaRPr>
          </a:p>
        </p:txBody>
      </p:sp>
    </p:spTree>
    <p:extLst>
      <p:ext uri="{BB962C8B-B14F-4D97-AF65-F5344CB8AC3E}">
        <p14:creationId xmlns:p14="http://schemas.microsoft.com/office/powerpoint/2010/main" val="249263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3" name="Rectangle 2"/>
          <p:cNvSpPr/>
          <p:nvPr/>
        </p:nvSpPr>
        <p:spPr>
          <a:xfrm>
            <a:off x="755576" y="184634"/>
            <a:ext cx="7853161"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کمیته باراوسل</a:t>
            </a:r>
            <a:endParaRPr lang="en-US" sz="3200"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28192" cy="1728192"/>
          </a:xfrm>
          <a:prstGeom prst="rect">
            <a:avLst/>
          </a:prstGeom>
        </p:spPr>
      </p:pic>
      <p:sp>
        <p:nvSpPr>
          <p:cNvPr id="4" name="Rectangle 3"/>
          <p:cNvSpPr/>
          <p:nvPr/>
        </p:nvSpPr>
        <p:spPr>
          <a:xfrm>
            <a:off x="-7260" y="4404836"/>
            <a:ext cx="9144000" cy="738664"/>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smtClean="0">
                <a:ln/>
                <a:solidFill>
                  <a:schemeClr val="accent3"/>
                </a:solidFill>
                <a:latin typeface="+mj-lt"/>
                <a:cs typeface="B Nazanin" panose="00000400000000000000" pitchFamily="2" charset="-78"/>
              </a:rPr>
              <a:t>ورزش </a:t>
            </a:r>
            <a:r>
              <a:rPr lang="fa-IR" b="1" dirty="0">
                <a:ln/>
                <a:solidFill>
                  <a:schemeClr val="accent3"/>
                </a:solidFill>
                <a:latin typeface="+mj-lt"/>
                <a:cs typeface="B Nazanin" panose="00000400000000000000" pitchFamily="2" charset="-78"/>
              </a:rPr>
              <a:t>باراسل ابتدا در کشور فرانسه پایه گذاری شد و هم اکنون افراد زیادی به این ورزش زیبا و موثر علاقه مندند . بوریس کنیاسف </a:t>
            </a:r>
            <a:r>
              <a:rPr lang="en-US" b="1" dirty="0">
                <a:ln/>
                <a:solidFill>
                  <a:schemeClr val="accent3"/>
                </a:solidFill>
                <a:latin typeface="+mj-lt"/>
                <a:cs typeface="B Nazanin" panose="00000400000000000000" pitchFamily="2" charset="-78"/>
              </a:rPr>
              <a:t>Boris </a:t>
            </a:r>
            <a:r>
              <a:rPr lang="en-US" b="1" dirty="0" err="1">
                <a:ln/>
                <a:solidFill>
                  <a:schemeClr val="accent3"/>
                </a:solidFill>
                <a:latin typeface="+mj-lt"/>
                <a:cs typeface="B Nazanin" panose="00000400000000000000" pitchFamily="2" charset="-78"/>
              </a:rPr>
              <a:t>Kniaseff</a:t>
            </a:r>
            <a:r>
              <a:rPr lang="en-US" b="1" dirty="0">
                <a:ln/>
                <a:solidFill>
                  <a:schemeClr val="accent3"/>
                </a:solidFill>
                <a:latin typeface="+mj-lt"/>
                <a:cs typeface="B Nazanin" panose="00000400000000000000" pitchFamily="2" charset="-78"/>
              </a:rPr>
              <a:t> </a:t>
            </a:r>
            <a:r>
              <a:rPr lang="fa-IR" b="1" dirty="0" smtClean="0">
                <a:ln/>
                <a:solidFill>
                  <a:schemeClr val="accent3"/>
                </a:solidFill>
                <a:latin typeface="+mj-lt"/>
                <a:cs typeface="B Nazanin" panose="00000400000000000000" pitchFamily="2" charset="-78"/>
              </a:rPr>
              <a:t> بنیان </a:t>
            </a:r>
            <a:r>
              <a:rPr lang="fa-IR" b="1" dirty="0">
                <a:ln/>
                <a:solidFill>
                  <a:schemeClr val="accent3"/>
                </a:solidFill>
                <a:latin typeface="+mj-lt"/>
                <a:cs typeface="B Nazanin" panose="00000400000000000000" pitchFamily="2" charset="-78"/>
              </a:rPr>
              <a:t>گذار این ورزش در دهه ۶۰ میلادی در پاریس به افراد حرفه ای آموزش باله می داد. این ورزش در واقع حرکات پا در رقص باله به صورت نشسته و یا خوابیده بر روی زمین است که باعث لاغری و فرم دهی به عضلات شکم، باسن و پا می شود. </a:t>
            </a:r>
          </a:p>
        </p:txBody>
      </p:sp>
    </p:spTree>
    <p:extLst>
      <p:ext uri="{BB962C8B-B14F-4D97-AF65-F5344CB8AC3E}">
        <p14:creationId xmlns:p14="http://schemas.microsoft.com/office/powerpoint/2010/main" val="2936814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dirty="0"/>
          </a:p>
        </p:txBody>
      </p:sp>
      <p:graphicFrame>
        <p:nvGraphicFramePr>
          <p:cNvPr id="3" name="Diagram 2"/>
          <p:cNvGraphicFramePr/>
          <p:nvPr>
            <p:extLst>
              <p:ext uri="{D42A27DB-BD31-4B8C-83A1-F6EECF244321}">
                <p14:modId xmlns:p14="http://schemas.microsoft.com/office/powerpoint/2010/main" val="2682218053"/>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کمیته باراوسل</a:t>
            </a:r>
            <a:endParaRPr lang="en-US" sz="3200" dirty="0">
              <a:cs typeface="B Titr" panose="00000700000000000000" pitchFamily="2" charset="-78"/>
            </a:endParaRPr>
          </a:p>
        </p:txBody>
      </p:sp>
      <p:sp>
        <p:nvSpPr>
          <p:cNvPr id="5" name="Oval 4"/>
          <p:cNvSpPr/>
          <p:nvPr/>
        </p:nvSpPr>
        <p:spPr>
          <a:xfrm>
            <a:off x="5194123" y="2571750"/>
            <a:ext cx="3816424" cy="1522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باراوسل</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باراوسل با پیش نیاز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190596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dirty="0"/>
          </a:p>
        </p:txBody>
      </p:sp>
      <p:graphicFrame>
        <p:nvGraphicFramePr>
          <p:cNvPr id="3" name="Diagram 2"/>
          <p:cNvGraphicFramePr/>
          <p:nvPr>
            <p:extLst>
              <p:ext uri="{D42A27DB-BD31-4B8C-83A1-F6EECF244321}">
                <p14:modId xmlns:p14="http://schemas.microsoft.com/office/powerpoint/2010/main" val="1704981137"/>
              </p:ext>
            </p:extLst>
          </p:nvPr>
        </p:nvGraphicFramePr>
        <p:xfrm>
          <a:off x="680047" y="643929"/>
          <a:ext cx="6268217" cy="3800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باراوسل</a:t>
            </a:r>
            <a:endParaRPr lang="en-US" sz="3200" dirty="0">
              <a:cs typeface="B Titr" panose="00000700000000000000" pitchFamily="2" charset="-78"/>
            </a:endParaRPr>
          </a:p>
        </p:txBody>
      </p:sp>
    </p:spTree>
    <p:extLst>
      <p:ext uri="{BB962C8B-B14F-4D97-AF65-F5344CB8AC3E}">
        <p14:creationId xmlns:p14="http://schemas.microsoft.com/office/powerpoint/2010/main" val="292435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
        <p:nvSpPr>
          <p:cNvPr id="3" name="Rectangle 2"/>
          <p:cNvSpPr/>
          <p:nvPr/>
        </p:nvSpPr>
        <p:spPr>
          <a:xfrm>
            <a:off x="1176114" y="94303"/>
            <a:ext cx="684076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معرفی کمیته تمرینات معلق</a:t>
            </a:r>
            <a:endParaRPr lang="en-US" sz="3200" dirty="0">
              <a:solidFill>
                <a:schemeClr val="tx2">
                  <a:lumMod val="10000"/>
                </a:schemeClr>
              </a:solidFill>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95486"/>
            <a:ext cx="1933947" cy="1933947"/>
          </a:xfrm>
          <a:prstGeom prst="rect">
            <a:avLst/>
          </a:prstGeom>
        </p:spPr>
      </p:pic>
      <p:sp>
        <p:nvSpPr>
          <p:cNvPr id="10" name="Rectangle 9"/>
          <p:cNvSpPr/>
          <p:nvPr/>
        </p:nvSpPr>
        <p:spPr>
          <a:xfrm>
            <a:off x="-7260" y="4404836"/>
            <a:ext cx="914400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en-US" b="1" dirty="0">
                <a:ln/>
                <a:solidFill>
                  <a:schemeClr val="accent3"/>
                </a:solidFill>
                <a:latin typeface="+mj-lt"/>
                <a:cs typeface="B Nazanin" panose="00000400000000000000" pitchFamily="2" charset="-78"/>
              </a:rPr>
              <a:t>TRX </a:t>
            </a:r>
            <a:r>
              <a:rPr lang="fa-IR" b="1" dirty="0">
                <a:ln/>
                <a:solidFill>
                  <a:schemeClr val="accent3"/>
                </a:solidFill>
                <a:latin typeface="+mj-lt"/>
                <a:cs typeface="B Nazanin" panose="00000400000000000000" pitchFamily="2" charset="-78"/>
              </a:rPr>
              <a:t>یا به عبارتی دیگر </a:t>
            </a:r>
            <a:r>
              <a:rPr lang="en-US" b="1" dirty="0">
                <a:ln/>
                <a:solidFill>
                  <a:schemeClr val="accent3"/>
                </a:solidFill>
                <a:latin typeface="+mj-lt"/>
                <a:cs typeface="B Nazanin" panose="00000400000000000000" pitchFamily="2" charset="-78"/>
              </a:rPr>
              <a:t>Total Body Resistance Exercise </a:t>
            </a:r>
            <a:r>
              <a:rPr lang="fa-IR" b="1" dirty="0" smtClean="0">
                <a:ln/>
                <a:solidFill>
                  <a:schemeClr val="accent3"/>
                </a:solidFill>
                <a:latin typeface="+mj-lt"/>
                <a:cs typeface="B Nazanin" panose="00000400000000000000" pitchFamily="2" charset="-78"/>
              </a:rPr>
              <a:t> از </a:t>
            </a:r>
            <a:r>
              <a:rPr lang="fa-IR" b="1" dirty="0">
                <a:ln/>
                <a:solidFill>
                  <a:schemeClr val="accent3"/>
                </a:solidFill>
                <a:latin typeface="+mj-lt"/>
                <a:cs typeface="B Nazanin" panose="00000400000000000000" pitchFamily="2" charset="-78"/>
              </a:rPr>
              <a:t>ورزشهای رو به توسعه ای می‌باشد که در ده‌های اخیر و از سال ۱۹۹۰ به دنیا معرفی شده‌است. در این ورزش افراد با استفاده از بندهایی که به یک سقف یا دیوار بسته شده‌است تمریناتی را که بر پایه وزن بدن و گاهی تعادل می‌باشد اجرا می‌کنند. این تمرینات باعث می‌شوند تا بدن در شرایط مصرف انرژی بیشتری در مقایسه با بسیاری از رشته‌های دیگر ورزشی گردد. بهبود قدرت عضلات یکی از نکات مثبت در این سیستم تمرینی می‌باشد. ضمن اینکه عضلات کور نیز به صورت مناسبی می‌توانند تقویت شوند.</a:t>
            </a:r>
          </a:p>
        </p:txBody>
      </p:sp>
    </p:spTree>
    <p:extLst>
      <p:ext uri="{BB962C8B-B14F-4D97-AF65-F5344CB8AC3E}">
        <p14:creationId xmlns:p14="http://schemas.microsoft.com/office/powerpoint/2010/main" val="218501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graphicFrame>
        <p:nvGraphicFramePr>
          <p:cNvPr id="3" name="Diagram 2"/>
          <p:cNvGraphicFramePr/>
          <p:nvPr>
            <p:extLst>
              <p:ext uri="{D42A27DB-BD31-4B8C-83A1-F6EECF244321}">
                <p14:modId xmlns:p14="http://schemas.microsoft.com/office/powerpoint/2010/main" val="24822312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67544" y="23898"/>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تمرینات معلق</a:t>
            </a:r>
            <a:endParaRPr lang="en-US" sz="3200" dirty="0">
              <a:cs typeface="B Titr" panose="00000700000000000000" pitchFamily="2" charset="-78"/>
            </a:endParaRPr>
          </a:p>
        </p:txBody>
      </p:sp>
      <p:sp>
        <p:nvSpPr>
          <p:cNvPr id="5" name="Oval 4"/>
          <p:cNvSpPr/>
          <p:nvPr/>
        </p:nvSpPr>
        <p:spPr>
          <a:xfrm>
            <a:off x="5327576" y="627534"/>
            <a:ext cx="3816424" cy="1558936"/>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تمرینات معلق</a:t>
            </a: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215307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6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dirty="0"/>
          </a:p>
        </p:txBody>
      </p:sp>
      <p:graphicFrame>
        <p:nvGraphicFramePr>
          <p:cNvPr id="3" name="Diagram 2"/>
          <p:cNvGraphicFramePr/>
          <p:nvPr>
            <p:extLst>
              <p:ext uri="{D42A27DB-BD31-4B8C-83A1-F6EECF244321}">
                <p14:modId xmlns:p14="http://schemas.microsoft.com/office/powerpoint/2010/main" val="3665638498"/>
              </p:ext>
            </p:extLst>
          </p:nvPr>
        </p:nvGraphicFramePr>
        <p:xfrm>
          <a:off x="680047" y="643929"/>
          <a:ext cx="5044081" cy="4053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a:t>
            </a:r>
            <a:r>
              <a:rPr lang="fa-IR" sz="3200" dirty="0" smtClean="0">
                <a:cs typeface="B Titr" panose="00000700000000000000" pitchFamily="2" charset="-78"/>
              </a:rPr>
              <a:t>تمرینات معلق</a:t>
            </a:r>
            <a:endParaRPr lang="en-US" sz="3200" dirty="0">
              <a:cs typeface="B Titr" panose="00000700000000000000" pitchFamily="2" charset="-78"/>
            </a:endParaRPr>
          </a:p>
        </p:txBody>
      </p:sp>
    </p:spTree>
    <p:extLst>
      <p:ext uri="{BB962C8B-B14F-4D97-AF65-F5344CB8AC3E}">
        <p14:creationId xmlns:p14="http://schemas.microsoft.com/office/powerpoint/2010/main" val="115012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2000" r="-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dirty="0"/>
          </a:p>
        </p:txBody>
      </p:sp>
      <p:sp>
        <p:nvSpPr>
          <p:cNvPr id="3" name="Rectangle 2"/>
          <p:cNvSpPr/>
          <p:nvPr/>
        </p:nvSpPr>
        <p:spPr>
          <a:xfrm>
            <a:off x="1176114" y="94303"/>
            <a:ext cx="684076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معرفی کمیته کراس ترینینگ</a:t>
            </a:r>
            <a:endParaRPr lang="en-US" sz="3200" dirty="0">
              <a:solidFill>
                <a:schemeClr val="tx2">
                  <a:lumMod val="10000"/>
                </a:schemeClr>
              </a:solidFill>
              <a:cs typeface="B Titr" panose="00000700000000000000" pitchFamily="2" charset="-78"/>
            </a:endParaRPr>
          </a:p>
        </p:txBody>
      </p:sp>
      <p:sp>
        <p:nvSpPr>
          <p:cNvPr id="10" name="Rectangle 9"/>
          <p:cNvSpPr/>
          <p:nvPr/>
        </p:nvSpPr>
        <p:spPr>
          <a:xfrm>
            <a:off x="0" y="4620280"/>
            <a:ext cx="91440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3"/>
                </a:solidFill>
                <a:latin typeface="+mj-lt"/>
                <a:cs typeface="B Nazanin" panose="00000400000000000000" pitchFamily="2" charset="-78"/>
              </a:rPr>
              <a:t>کراس ترینینگ به مجموعه ای از فعالیت های ورزشی در کنار هم گفته می شود که می تواند شامل: حرکات ژیمناستیک، وزنه برداری، تمرین قدرتی، تمرین هوازی </a:t>
            </a:r>
            <a:r>
              <a:rPr lang="fa-IR" b="1" dirty="0" smtClean="0">
                <a:ln/>
                <a:solidFill>
                  <a:schemeClr val="accent3"/>
                </a:solidFill>
                <a:latin typeface="+mj-lt"/>
                <a:cs typeface="B Nazanin" panose="00000400000000000000" pitchFamily="2" charset="-78"/>
              </a:rPr>
              <a:t>و تمرینات </a:t>
            </a:r>
            <a:r>
              <a:rPr lang="fa-IR" b="1" dirty="0">
                <a:ln/>
                <a:solidFill>
                  <a:schemeClr val="accent3"/>
                </a:solidFill>
                <a:latin typeface="+mj-lt"/>
                <a:cs typeface="B Nazanin" panose="00000400000000000000" pitchFamily="2" charset="-78"/>
              </a:rPr>
              <a:t>انعطاف پذیری، تمرینات هوازی، تمرینات قدرتی، </a:t>
            </a:r>
            <a:r>
              <a:rPr lang="fa-IR" b="1" dirty="0" smtClean="0">
                <a:ln/>
                <a:solidFill>
                  <a:schemeClr val="accent3"/>
                </a:solidFill>
                <a:latin typeface="+mj-lt"/>
                <a:cs typeface="B Nazanin" panose="00000400000000000000" pitchFamily="2" charset="-78"/>
              </a:rPr>
              <a:t>تمرینات </a:t>
            </a:r>
            <a:r>
              <a:rPr lang="fa-IR" b="1" dirty="0">
                <a:ln/>
                <a:solidFill>
                  <a:schemeClr val="accent3"/>
                </a:solidFill>
                <a:latin typeface="+mj-lt"/>
                <a:cs typeface="B Nazanin" panose="00000400000000000000" pitchFamily="2" charset="-78"/>
              </a:rPr>
              <a:t>کم شدت و شخصی سازی </a:t>
            </a:r>
            <a:r>
              <a:rPr lang="fa-IR" b="1" dirty="0" smtClean="0">
                <a:ln/>
                <a:solidFill>
                  <a:schemeClr val="accent3"/>
                </a:solidFill>
                <a:latin typeface="+mj-lt"/>
                <a:cs typeface="B Nazanin" panose="00000400000000000000" pitchFamily="2" charset="-78"/>
              </a:rPr>
              <a:t>شده باشد.</a:t>
            </a:r>
            <a:endParaRPr lang="fa-IR" b="1" dirty="0">
              <a:ln/>
              <a:solidFill>
                <a:schemeClr val="accent3"/>
              </a:solidFill>
              <a:latin typeface="+mj-lt"/>
              <a:cs typeface="B Nazanin" panose="00000400000000000000" pitchFamily="2" charset="-78"/>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08" y="94302"/>
            <a:ext cx="1722293" cy="1722293"/>
          </a:xfrm>
          <a:prstGeom prst="rect">
            <a:avLst/>
          </a:prstGeom>
        </p:spPr>
      </p:pic>
    </p:spTree>
    <p:extLst>
      <p:ext uri="{BB962C8B-B14F-4D97-AF65-F5344CB8AC3E}">
        <p14:creationId xmlns:p14="http://schemas.microsoft.com/office/powerpoint/2010/main" val="3547782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2000" r="-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dirty="0"/>
          </a:p>
        </p:txBody>
      </p:sp>
      <p:graphicFrame>
        <p:nvGraphicFramePr>
          <p:cNvPr id="3" name="Diagram 2"/>
          <p:cNvGraphicFramePr/>
          <p:nvPr>
            <p:extLst>
              <p:ext uri="{D42A27DB-BD31-4B8C-83A1-F6EECF244321}">
                <p14:modId xmlns:p14="http://schemas.microsoft.com/office/powerpoint/2010/main" val="2435669777"/>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187624" y="339502"/>
            <a:ext cx="7128792"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کراس ترینینگ</a:t>
            </a:r>
            <a:endParaRPr lang="en-US" sz="3200" dirty="0">
              <a:solidFill>
                <a:schemeClr val="tx2">
                  <a:lumMod val="10000"/>
                </a:schemeClr>
              </a:solidFill>
              <a:cs typeface="B Titr" panose="00000700000000000000" pitchFamily="2" charset="-78"/>
            </a:endParaRPr>
          </a:p>
          <a:p>
            <a:pPr algn="ctr"/>
            <a:endParaRPr lang="en-US" sz="3200" dirty="0">
              <a:cs typeface="B Titr" panose="00000700000000000000" pitchFamily="2" charset="-78"/>
            </a:endParaRPr>
          </a:p>
        </p:txBody>
      </p:sp>
      <p:sp>
        <p:nvSpPr>
          <p:cNvPr id="5" name="Oval 4"/>
          <p:cNvSpPr/>
          <p:nvPr/>
        </p:nvSpPr>
        <p:spPr>
          <a:xfrm>
            <a:off x="5580112" y="822139"/>
            <a:ext cx="3816424" cy="274706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کراس ترینینگ</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کراس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ترینینگ</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با پیش نیا زمربیگری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259307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l="-2000" r="-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dirty="0"/>
          </a:p>
        </p:txBody>
      </p:sp>
      <p:graphicFrame>
        <p:nvGraphicFramePr>
          <p:cNvPr id="3" name="Diagram 2"/>
          <p:cNvGraphicFramePr/>
          <p:nvPr>
            <p:extLst>
              <p:ext uri="{D42A27DB-BD31-4B8C-83A1-F6EECF244321}">
                <p14:modId xmlns:p14="http://schemas.microsoft.com/office/powerpoint/2010/main" val="1736531664"/>
              </p:ext>
            </p:extLst>
          </p:nvPr>
        </p:nvGraphicFramePr>
        <p:xfrm>
          <a:off x="680047" y="643929"/>
          <a:ext cx="7800528" cy="436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آموزشی </a:t>
            </a:r>
            <a:r>
              <a:rPr lang="fa-IR" sz="3200" dirty="0">
                <a:solidFill>
                  <a:schemeClr val="tx2">
                    <a:lumMod val="10000"/>
                  </a:schemeClr>
                </a:solidFill>
                <a:cs typeface="B Titr" panose="00000700000000000000" pitchFamily="2" charset="-78"/>
              </a:rPr>
              <a:t>داوری کراس </a:t>
            </a:r>
            <a:r>
              <a:rPr lang="fa-IR" sz="3200" dirty="0" smtClean="0">
                <a:solidFill>
                  <a:schemeClr val="tx2">
                    <a:lumMod val="10000"/>
                  </a:schemeClr>
                </a:solidFill>
                <a:cs typeface="B Titr" panose="00000700000000000000" pitchFamily="2" charset="-78"/>
              </a:rPr>
              <a:t>ترینینگ</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91006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059582"/>
            <a:ext cx="5715000" cy="31527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3886"/>
            <a:ext cx="4521288" cy="3016547"/>
          </a:xfrm>
          <a:prstGeom prst="rect">
            <a:avLst/>
          </a:prstGeom>
        </p:spPr>
      </p:pic>
      <p:sp>
        <p:nvSpPr>
          <p:cNvPr id="5" name="Rectangle 4"/>
          <p:cNvSpPr/>
          <p:nvPr/>
        </p:nvSpPr>
        <p:spPr>
          <a:xfrm>
            <a:off x="899592" y="88374"/>
            <a:ext cx="734481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باشگاهداری سلامت، مسابقات حرفه ای در آینده </a:t>
            </a:r>
            <a:endParaRPr lang="en-US" sz="3200" dirty="0">
              <a:cs typeface="B Titr" panose="00000700000000000000" pitchFamily="2" charset="-78"/>
            </a:endParaRPr>
          </a:p>
        </p:txBody>
      </p:sp>
    </p:spTree>
    <p:extLst>
      <p:ext uri="{BB962C8B-B14F-4D97-AF65-F5344CB8AC3E}">
        <p14:creationId xmlns:p14="http://schemas.microsoft.com/office/powerpoint/2010/main" val="26314369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dirty="0"/>
          </a:p>
        </p:txBody>
      </p:sp>
      <p:sp>
        <p:nvSpPr>
          <p:cNvPr id="3" name="Rectangle 2"/>
          <p:cNvSpPr/>
          <p:nvPr/>
        </p:nvSpPr>
        <p:spPr>
          <a:xfrm>
            <a:off x="971600" y="103256"/>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معرفی کمیته روش تمرینی تحریک الکتریکی عضلات</a:t>
            </a:r>
            <a:endParaRPr lang="en-US" sz="3200" dirty="0">
              <a:solidFill>
                <a:schemeClr val="tx2">
                  <a:lumMod val="10000"/>
                </a:schemeClr>
              </a:solidFill>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67120"/>
            <a:ext cx="1922512" cy="1985002"/>
          </a:xfrm>
          <a:prstGeom prst="rect">
            <a:avLst/>
          </a:prstGeom>
        </p:spPr>
      </p:pic>
      <p:sp>
        <p:nvSpPr>
          <p:cNvPr id="9" name="Rectangle 8"/>
          <p:cNvSpPr/>
          <p:nvPr/>
        </p:nvSpPr>
        <p:spPr>
          <a:xfrm>
            <a:off x="1317" y="3758505"/>
            <a:ext cx="914400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en-US" b="1" dirty="0" smtClean="0">
                <a:ln/>
                <a:solidFill>
                  <a:schemeClr val="accent3"/>
                </a:solidFill>
                <a:latin typeface="+mj-lt"/>
                <a:cs typeface="B Nazanin" panose="00000400000000000000" pitchFamily="2" charset="-78"/>
              </a:rPr>
              <a:t>EMS</a:t>
            </a:r>
            <a:r>
              <a:rPr lang="fa-IR" b="1" dirty="0" smtClean="0">
                <a:ln/>
                <a:solidFill>
                  <a:schemeClr val="accent3"/>
                </a:solidFill>
                <a:latin typeface="+mj-lt"/>
                <a:cs typeface="B Nazanin" panose="00000400000000000000" pitchFamily="2" charset="-78"/>
              </a:rPr>
              <a:t> یا </a:t>
            </a:r>
            <a:r>
              <a:rPr lang="fa-IR" b="1" dirty="0">
                <a:ln/>
                <a:solidFill>
                  <a:schemeClr val="accent3"/>
                </a:solidFill>
                <a:latin typeface="+mj-lt"/>
                <a:cs typeface="B Nazanin" panose="00000400000000000000" pitchFamily="2" charset="-78"/>
              </a:rPr>
              <a:t>تحریک الکتریکی عضلات در یک جمله یعنی به روز‌ترین متد ورزشی که در آن تمامی گروه‌های عضلانی تحت تاثیر قرار خواهند گرفت؛ اما اگر بخواهیم کمی عمیق‌تر این موضوع را بررسی کنیم باید بگوییم که محرک‌های عضلانی برقی یا دستگاه‌های </a:t>
            </a:r>
            <a:r>
              <a:rPr lang="en-US" b="1" dirty="0">
                <a:ln/>
                <a:solidFill>
                  <a:schemeClr val="accent3"/>
                </a:solidFill>
                <a:latin typeface="+mj-lt"/>
                <a:cs typeface="B Nazanin" panose="00000400000000000000" pitchFamily="2" charset="-78"/>
              </a:rPr>
              <a:t>EMS </a:t>
            </a:r>
            <a:r>
              <a:rPr lang="fa-IR" b="1" dirty="0" smtClean="0">
                <a:ln/>
                <a:solidFill>
                  <a:schemeClr val="accent3"/>
                </a:solidFill>
                <a:latin typeface="+mj-lt"/>
                <a:cs typeface="B Nazanin" panose="00000400000000000000" pitchFamily="2" charset="-78"/>
              </a:rPr>
              <a:t> ابزار‌هایی </a:t>
            </a:r>
            <a:r>
              <a:rPr lang="fa-IR" b="1" dirty="0">
                <a:ln/>
                <a:solidFill>
                  <a:schemeClr val="accent3"/>
                </a:solidFill>
                <a:latin typeface="+mj-lt"/>
                <a:cs typeface="B Nazanin" panose="00000400000000000000" pitchFamily="2" charset="-78"/>
              </a:rPr>
              <a:t>هستند که برای تقویت انقباضات عضلانی، تکانه‌هایی را به سمت عضلات شما ارسال می‌کنند، تحریک عضلات الکتریکی یا </a:t>
            </a:r>
            <a:r>
              <a:rPr lang="en-US" b="1" dirty="0">
                <a:ln/>
                <a:solidFill>
                  <a:schemeClr val="accent3"/>
                </a:solidFill>
                <a:latin typeface="+mj-lt"/>
                <a:cs typeface="B Nazanin" panose="00000400000000000000" pitchFamily="2" charset="-78"/>
              </a:rPr>
              <a:t>EMS </a:t>
            </a:r>
            <a:r>
              <a:rPr lang="fa-IR" b="1" dirty="0" smtClean="0">
                <a:ln/>
                <a:solidFill>
                  <a:schemeClr val="accent3"/>
                </a:solidFill>
                <a:latin typeface="+mj-lt"/>
                <a:cs typeface="B Nazanin" panose="00000400000000000000" pitchFamily="2" charset="-78"/>
              </a:rPr>
              <a:t> از </a:t>
            </a:r>
            <a:r>
              <a:rPr lang="fa-IR" b="1" dirty="0">
                <a:ln/>
                <a:solidFill>
                  <a:schemeClr val="accent3"/>
                </a:solidFill>
                <a:latin typeface="+mj-lt"/>
                <a:cs typeface="B Nazanin" panose="00000400000000000000" pitchFamily="2" charset="-78"/>
              </a:rPr>
              <a:t>این تکانه‌ها برای منقبض کردن عضلات استفاده می‌کند که به نوبه خود به تقویت عضلات شما کمک می‌کند. بر همین اساس عضلات شما به طور طبیعی در پاسخ به سیگنال‌های الکتریکی ارسال شده از جانب مغز منقبض می‌شوند که همین موضوع، در گذر زمانی کمتر به نسبت دیگر‌ روش‌های ورزشی مناسب برای لاغری همچون بدنسازی، آیروبیک و … خواهد بود</a:t>
            </a:r>
          </a:p>
        </p:txBody>
      </p:sp>
    </p:spTree>
    <p:extLst>
      <p:ext uri="{BB962C8B-B14F-4D97-AF65-F5344CB8AC3E}">
        <p14:creationId xmlns:p14="http://schemas.microsoft.com/office/powerpoint/2010/main" val="1401707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dirty="0"/>
          </a:p>
        </p:txBody>
      </p:sp>
      <p:graphicFrame>
        <p:nvGraphicFramePr>
          <p:cNvPr id="3" name="Diagram 2"/>
          <p:cNvGraphicFramePr/>
          <p:nvPr>
            <p:extLst>
              <p:ext uri="{D42A27DB-BD31-4B8C-83A1-F6EECF244321}">
                <p14:modId xmlns:p14="http://schemas.microsoft.com/office/powerpoint/2010/main" val="4235377841"/>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78469" y="195486"/>
            <a:ext cx="86764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روش تمرینی تحریک الکتریکی عضلات</a:t>
            </a:r>
            <a:endParaRPr lang="en-US" sz="3200" dirty="0">
              <a:cs typeface="B Titr" panose="00000700000000000000" pitchFamily="2" charset="-78"/>
            </a:endParaRPr>
          </a:p>
          <a:p>
            <a:pPr algn="ctr"/>
            <a:endParaRPr lang="en-US" sz="3200" dirty="0">
              <a:cs typeface="B Titr" panose="00000700000000000000" pitchFamily="2" charset="-78"/>
            </a:endParaRPr>
          </a:p>
        </p:txBody>
      </p:sp>
      <p:sp>
        <p:nvSpPr>
          <p:cNvPr id="5" name="Oval 4"/>
          <p:cNvSpPr/>
          <p:nvPr/>
        </p:nvSpPr>
        <p:spPr>
          <a:xfrm>
            <a:off x="4788024" y="519522"/>
            <a:ext cx="3816424" cy="274706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a:t>
            </a: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ems</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a:t>
            </a:r>
            <a:r>
              <a:rPr lang="en-US"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ems</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362997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dirty="0"/>
          </a:p>
        </p:txBody>
      </p:sp>
      <p:graphicFrame>
        <p:nvGraphicFramePr>
          <p:cNvPr id="3" name="Diagram 2"/>
          <p:cNvGraphicFramePr/>
          <p:nvPr>
            <p:extLst>
              <p:ext uri="{D42A27DB-BD31-4B8C-83A1-F6EECF244321}">
                <p14:modId xmlns:p14="http://schemas.microsoft.com/office/powerpoint/2010/main" val="2370271730"/>
              </p:ext>
            </p:extLst>
          </p:nvPr>
        </p:nvGraphicFramePr>
        <p:xfrm>
          <a:off x="680047" y="643929"/>
          <a:ext cx="5620145" cy="436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کراس </a:t>
            </a:r>
            <a:r>
              <a:rPr lang="fa-IR" sz="3200" dirty="0" smtClean="0">
                <a:cs typeface="B Titr" panose="00000700000000000000" pitchFamily="2" charset="-78"/>
              </a:rPr>
              <a:t>ترینینگ</a:t>
            </a:r>
            <a:endParaRPr lang="en-US" sz="3200" dirty="0">
              <a:cs typeface="B Titr" panose="00000700000000000000" pitchFamily="2" charset="-78"/>
            </a:endParaRPr>
          </a:p>
        </p:txBody>
      </p:sp>
    </p:spTree>
    <p:extLst>
      <p:ext uri="{BB962C8B-B14F-4D97-AF65-F5344CB8AC3E}">
        <p14:creationId xmlns:p14="http://schemas.microsoft.com/office/powerpoint/2010/main" val="222181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dirty="0"/>
          </a:p>
        </p:txBody>
      </p:sp>
      <p:sp>
        <p:nvSpPr>
          <p:cNvPr id="3" name="Rectangle 2"/>
          <p:cNvSpPr/>
          <p:nvPr/>
        </p:nvSpPr>
        <p:spPr>
          <a:xfrm>
            <a:off x="779894" y="123478"/>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معرفی کمیته جامپینگ فیتنس</a:t>
            </a:r>
            <a:endParaRPr lang="en-US" sz="3200" dirty="0">
              <a:solidFill>
                <a:schemeClr val="tx2">
                  <a:lumMod val="10000"/>
                </a:schemeClr>
              </a:solidFill>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29" y="734963"/>
            <a:ext cx="1692771" cy="1692771"/>
          </a:xfrm>
          <a:prstGeom prst="rect">
            <a:avLst/>
          </a:prstGeom>
        </p:spPr>
      </p:pic>
      <p:sp>
        <p:nvSpPr>
          <p:cNvPr id="9" name="Rectangle 8"/>
          <p:cNvSpPr/>
          <p:nvPr/>
        </p:nvSpPr>
        <p:spPr>
          <a:xfrm>
            <a:off x="0" y="4189393"/>
            <a:ext cx="914400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3"/>
                </a:solidFill>
                <a:latin typeface="+mj-lt"/>
                <a:cs typeface="B Nazanin" panose="00000400000000000000" pitchFamily="2" charset="-78"/>
              </a:rPr>
              <a:t>ورزش جامپینگ فیتنس را می توان نوعی تمرین تناسب اندام پویا تعریف نمود که مجموعه ای از حرکات ریتمیک و پرهیجان را در خود جای داده که حرکات تمرینی آن به وسیله ترامپولین انجام می شود. امروزه این ورزش در جهان به صورت علمی و آکادمیک در باشگاه های مخصوص این ورزش به علاقمندان ورزش های پر هیجان آمورزش داده می شود. تمرینات جامپینگ فیتنس همانند بسیاری از ورزش ها به صورت گروهی و همراه با موزیک های ریتمیک و هیجان بر انگیز انجام می شود.</a:t>
            </a:r>
          </a:p>
        </p:txBody>
      </p:sp>
    </p:spTree>
    <p:extLst>
      <p:ext uri="{BB962C8B-B14F-4D97-AF65-F5344CB8AC3E}">
        <p14:creationId xmlns:p14="http://schemas.microsoft.com/office/powerpoint/2010/main" val="1513592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dirty="0"/>
          </a:p>
        </p:txBody>
      </p:sp>
      <p:graphicFrame>
        <p:nvGraphicFramePr>
          <p:cNvPr id="3" name="Diagram 2"/>
          <p:cNvGraphicFramePr/>
          <p:nvPr>
            <p:extLst>
              <p:ext uri="{D42A27DB-BD31-4B8C-83A1-F6EECF244321}">
                <p14:modId xmlns:p14="http://schemas.microsoft.com/office/powerpoint/2010/main" val="4139243675"/>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40568" y="267494"/>
            <a:ext cx="86764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جامپینگ فیتنس</a:t>
            </a:r>
            <a:endParaRPr lang="en-US" sz="3200" dirty="0">
              <a:cs typeface="B Titr" panose="00000700000000000000" pitchFamily="2" charset="-78"/>
            </a:endParaRPr>
          </a:p>
          <a:p>
            <a:pPr algn="ctr"/>
            <a:endParaRPr lang="en-US" sz="3200" dirty="0">
              <a:cs typeface="B Titr" panose="00000700000000000000" pitchFamily="2" charset="-78"/>
            </a:endParaRPr>
          </a:p>
        </p:txBody>
      </p:sp>
      <p:sp>
        <p:nvSpPr>
          <p:cNvPr id="5" name="Oval 4"/>
          <p:cNvSpPr/>
          <p:nvPr/>
        </p:nvSpPr>
        <p:spPr>
          <a:xfrm>
            <a:off x="4860032" y="771550"/>
            <a:ext cx="3816424" cy="274706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جامپینگ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فیتنس</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جامپینگ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فیتنس با پیش نیاز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177901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dirty="0"/>
          </a:p>
        </p:txBody>
      </p:sp>
      <p:graphicFrame>
        <p:nvGraphicFramePr>
          <p:cNvPr id="3" name="Diagram 2"/>
          <p:cNvGraphicFramePr/>
          <p:nvPr/>
        </p:nvGraphicFramePr>
        <p:xfrm>
          <a:off x="680047" y="643929"/>
          <a:ext cx="5620145" cy="436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آموزشی </a:t>
            </a:r>
            <a:r>
              <a:rPr lang="fa-IR" sz="3200" dirty="0">
                <a:solidFill>
                  <a:schemeClr val="tx2">
                    <a:lumMod val="10000"/>
                  </a:schemeClr>
                </a:solidFill>
                <a:cs typeface="B Titr" panose="00000700000000000000" pitchFamily="2" charset="-78"/>
              </a:rPr>
              <a:t>داوری کارگاه جامپینگ فیتنس</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280445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معرفی کمیته کلیستنیکس</a:t>
            </a:r>
            <a:endParaRPr lang="en-US" sz="3200" dirty="0">
              <a:solidFill>
                <a:schemeClr val="tx2">
                  <a:lumMod val="10000"/>
                </a:schemeClr>
              </a:solidFill>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62175" cy="2114550"/>
          </a:xfrm>
          <a:prstGeom prst="rect">
            <a:avLst/>
          </a:prstGeom>
        </p:spPr>
      </p:pic>
      <p:sp>
        <p:nvSpPr>
          <p:cNvPr id="10" name="Rectangle 9"/>
          <p:cNvSpPr/>
          <p:nvPr/>
        </p:nvSpPr>
        <p:spPr>
          <a:xfrm>
            <a:off x="0" y="3758505"/>
            <a:ext cx="914400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3"/>
                </a:solidFill>
                <a:latin typeface="+mj-lt"/>
                <a:cs typeface="B Nazanin" panose="00000400000000000000" pitchFamily="2" charset="-78"/>
              </a:rPr>
              <a:t>ساده ترین تعریفی که از این ورزش کامل و موثر میتوانیم بگوییم تمرین آمادگی جسمانی با وزن بدن است. کلیستنیکس یا استریت ورک، تعریفی جدید از تمرینات پایه آمادگی جسمانی است که با سال ها تحقیق و تجربه حرکات را بر اساس تفکیک عضلانی و کاربرد، دسته بندی کرده است به صورتی که افراد از ابتدایی ترین سطح آمادگی جسمانی تا حرفه ای ترین ورزشکاران می‌توانند بدون استفاده از وزنه یا دستگاه خاصی تمام گروه عضلانی خود را درگیر و فشار تمرینی بالایی را تجربه کنند. در استریت ورک اوت </a:t>
            </a:r>
            <a:r>
              <a:rPr lang="en-US" b="1" dirty="0" smtClean="0">
                <a:ln/>
                <a:solidFill>
                  <a:schemeClr val="accent3"/>
                </a:solidFill>
                <a:latin typeface="+mj-lt"/>
                <a:cs typeface="B Nazanin" panose="00000400000000000000" pitchFamily="2" charset="-78"/>
              </a:rPr>
              <a:t>Street </a:t>
            </a:r>
            <a:r>
              <a:rPr lang="en-US" b="1" dirty="0">
                <a:ln/>
                <a:solidFill>
                  <a:schemeClr val="accent3"/>
                </a:solidFill>
                <a:latin typeface="+mj-lt"/>
                <a:cs typeface="B Nazanin" panose="00000400000000000000" pitchFamily="2" charset="-78"/>
              </a:rPr>
              <a:t>Workout</a:t>
            </a:r>
            <a:r>
              <a:rPr lang="en-US" b="1" dirty="0" smtClean="0">
                <a:ln/>
                <a:solidFill>
                  <a:schemeClr val="accent3"/>
                </a:solidFill>
                <a:latin typeface="+mj-lt"/>
                <a:cs typeface="B Nazanin" panose="00000400000000000000" pitchFamily="2" charset="-78"/>
              </a:rPr>
              <a:t>)</a:t>
            </a:r>
            <a:r>
              <a:rPr lang="fa-IR" b="1" dirty="0" smtClean="0">
                <a:ln/>
                <a:solidFill>
                  <a:schemeClr val="accent3"/>
                </a:solidFill>
                <a:latin typeface="+mj-lt"/>
                <a:cs typeface="B Nazanin" panose="00000400000000000000" pitchFamily="2" charset="-78"/>
              </a:rPr>
              <a:t>) بیشتر </a:t>
            </a:r>
            <a:r>
              <a:rPr lang="fa-IR" b="1" dirty="0">
                <a:ln/>
                <a:solidFill>
                  <a:schemeClr val="accent3"/>
                </a:solidFill>
                <a:latin typeface="+mj-lt"/>
                <a:cs typeface="B Nazanin" panose="00000400000000000000" pitchFamily="2" charset="-78"/>
              </a:rPr>
              <a:t>وجوه نمایشی این ورزش نمود دارد. یک سری حرکات به هم متصل می شوند، حرکات ایستا(</a:t>
            </a:r>
            <a:r>
              <a:rPr lang="en-US" b="1" dirty="0" smtClean="0">
                <a:ln/>
                <a:solidFill>
                  <a:schemeClr val="accent3"/>
                </a:solidFill>
                <a:latin typeface="+mj-lt"/>
                <a:cs typeface="B Nazanin" panose="00000400000000000000" pitchFamily="2" charset="-78"/>
              </a:rPr>
              <a:t>Static</a:t>
            </a:r>
            <a:r>
              <a:rPr lang="fa-IR" b="1" dirty="0" smtClean="0">
                <a:ln/>
                <a:solidFill>
                  <a:schemeClr val="accent3"/>
                </a:solidFill>
                <a:latin typeface="+mj-lt"/>
                <a:cs typeface="B Nazanin" panose="00000400000000000000" pitchFamily="2" charset="-78"/>
              </a:rPr>
              <a:t>) و </a:t>
            </a:r>
            <a:r>
              <a:rPr lang="fa-IR" b="1" dirty="0">
                <a:ln/>
                <a:solidFill>
                  <a:schemeClr val="accent3"/>
                </a:solidFill>
                <a:latin typeface="+mj-lt"/>
                <a:cs typeface="B Nazanin" panose="00000400000000000000" pitchFamily="2" charset="-78"/>
              </a:rPr>
              <a:t>حرکات پویا(</a:t>
            </a:r>
            <a:r>
              <a:rPr lang="en-US" b="1" dirty="0" smtClean="0">
                <a:ln/>
                <a:solidFill>
                  <a:schemeClr val="accent3"/>
                </a:solidFill>
                <a:latin typeface="+mj-lt"/>
                <a:cs typeface="B Nazanin" panose="00000400000000000000" pitchFamily="2" charset="-78"/>
              </a:rPr>
              <a:t>Dynamic</a:t>
            </a:r>
            <a:r>
              <a:rPr lang="fa-IR" b="1" dirty="0" smtClean="0">
                <a:ln/>
                <a:solidFill>
                  <a:schemeClr val="accent3"/>
                </a:solidFill>
                <a:latin typeface="+mj-lt"/>
                <a:cs typeface="B Nazanin" panose="00000400000000000000" pitchFamily="2" charset="-78"/>
              </a:rPr>
              <a:t>) به </a:t>
            </a:r>
            <a:r>
              <a:rPr lang="fa-IR" b="1" dirty="0">
                <a:ln/>
                <a:solidFill>
                  <a:schemeClr val="accent3"/>
                </a:solidFill>
                <a:latin typeface="+mj-lt"/>
                <a:cs typeface="B Nazanin" panose="00000400000000000000" pitchFamily="2" charset="-78"/>
              </a:rPr>
              <a:t>تفکیک یا  ترکیب (</a:t>
            </a:r>
            <a:r>
              <a:rPr lang="en-US" b="1" dirty="0" smtClean="0">
                <a:ln/>
                <a:solidFill>
                  <a:schemeClr val="accent3"/>
                </a:solidFill>
                <a:latin typeface="+mj-lt"/>
                <a:cs typeface="B Nazanin" panose="00000400000000000000" pitchFamily="2" charset="-78"/>
              </a:rPr>
              <a:t>Combination</a:t>
            </a:r>
            <a:r>
              <a:rPr lang="fa-IR" b="1" dirty="0" smtClean="0">
                <a:ln/>
                <a:solidFill>
                  <a:schemeClr val="accent3"/>
                </a:solidFill>
                <a:latin typeface="+mj-lt"/>
                <a:cs typeface="B Nazanin" panose="00000400000000000000" pitchFamily="2" charset="-78"/>
              </a:rPr>
              <a:t>) حرکات </a:t>
            </a:r>
            <a:r>
              <a:rPr lang="fa-IR" b="1" dirty="0">
                <a:ln/>
                <a:solidFill>
                  <a:schemeClr val="accent3"/>
                </a:solidFill>
                <a:latin typeface="+mj-lt"/>
                <a:cs typeface="B Nazanin" panose="00000400000000000000" pitchFamily="2" charset="-78"/>
              </a:rPr>
              <a:t>ایستا – پویا،  ایستا- ایستا، پویا – پویا، پویا- ایستا و ...  به طور کل استریت ورک اوت بیشتر به وجوه نمایشی ورزش اشاره دارد.</a:t>
            </a:r>
          </a:p>
        </p:txBody>
      </p:sp>
    </p:spTree>
    <p:extLst>
      <p:ext uri="{BB962C8B-B14F-4D97-AF65-F5344CB8AC3E}">
        <p14:creationId xmlns:p14="http://schemas.microsoft.com/office/powerpoint/2010/main" val="318685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dirty="0"/>
          </a:p>
        </p:txBody>
      </p:sp>
      <p:graphicFrame>
        <p:nvGraphicFramePr>
          <p:cNvPr id="3" name="Diagram 2"/>
          <p:cNvGraphicFramePr/>
          <p:nvPr>
            <p:extLst>
              <p:ext uri="{D42A27DB-BD31-4B8C-83A1-F6EECF244321}">
                <p14:modId xmlns:p14="http://schemas.microsoft.com/office/powerpoint/2010/main" val="1186433032"/>
              </p:ext>
            </p:extLst>
          </p:nvPr>
        </p:nvGraphicFramePr>
        <p:xfrm>
          <a:off x="-14081" y="1079500"/>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40568" y="267494"/>
            <a:ext cx="86764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کلیستنیکس</a:t>
            </a:r>
            <a:endParaRPr lang="en-US" sz="3200" dirty="0">
              <a:solidFill>
                <a:schemeClr val="tx2">
                  <a:lumMod val="10000"/>
                </a:schemeClr>
              </a:solidFill>
              <a:cs typeface="B Titr" panose="00000700000000000000" pitchFamily="2" charset="-78"/>
            </a:endParaRPr>
          </a:p>
        </p:txBody>
      </p:sp>
      <p:sp>
        <p:nvSpPr>
          <p:cNvPr id="5" name="Oval 4"/>
          <p:cNvSpPr/>
          <p:nvPr/>
        </p:nvSpPr>
        <p:spPr>
          <a:xfrm>
            <a:off x="4788024" y="843558"/>
            <a:ext cx="3816424" cy="274706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کلیستنیکس</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2203673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dirty="0"/>
          </a:p>
        </p:txBody>
      </p:sp>
      <p:graphicFrame>
        <p:nvGraphicFramePr>
          <p:cNvPr id="3" name="Diagram 2"/>
          <p:cNvGraphicFramePr/>
          <p:nvPr>
            <p:extLst>
              <p:ext uri="{D42A27DB-BD31-4B8C-83A1-F6EECF244321}">
                <p14:modId xmlns:p14="http://schemas.microsoft.com/office/powerpoint/2010/main" val="1741494477"/>
              </p:ext>
            </p:extLst>
          </p:nvPr>
        </p:nvGraphicFramePr>
        <p:xfrm>
          <a:off x="680047" y="643928"/>
          <a:ext cx="8068417" cy="4499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کلیستنیکس</a:t>
            </a:r>
            <a:endParaRPr lang="en-US" sz="3200" dirty="0">
              <a:cs typeface="B Titr" panose="00000700000000000000" pitchFamily="2" charset="-78"/>
            </a:endParaRPr>
          </a:p>
        </p:txBody>
      </p:sp>
    </p:spTree>
    <p:extLst>
      <p:ext uri="{BB962C8B-B14F-4D97-AF65-F5344CB8AC3E}">
        <p14:creationId xmlns:p14="http://schemas.microsoft.com/office/powerpoint/2010/main" val="371963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blip>
          <a:srcRect/>
          <a:stretch>
            <a:fillRect t="-58000" b="-5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dirty="0"/>
          </a:p>
        </p:txBody>
      </p:sp>
      <p:sp>
        <p:nvSpPr>
          <p:cNvPr id="3" name="Rectangle 2"/>
          <p:cNvSpPr/>
          <p:nvPr/>
        </p:nvSpPr>
        <p:spPr>
          <a:xfrm>
            <a:off x="725327" y="212592"/>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معرفی کمیته </a:t>
            </a:r>
            <a:r>
              <a:rPr lang="fa-IR" sz="3200" dirty="0">
                <a:cs typeface="B Titr" panose="00000700000000000000" pitchFamily="2" charset="-78"/>
              </a:rPr>
              <a:t>دوچرخه ثابت سالنی</a:t>
            </a:r>
            <a:endParaRPr lang="en-US" sz="3200" dirty="0">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12" y="464620"/>
            <a:ext cx="1779662" cy="1779662"/>
          </a:xfrm>
          <a:prstGeom prst="rect">
            <a:avLst/>
          </a:prstGeom>
        </p:spPr>
      </p:pic>
      <p:sp>
        <p:nvSpPr>
          <p:cNvPr id="11" name="Rectangle 10"/>
          <p:cNvSpPr/>
          <p:nvPr/>
        </p:nvSpPr>
        <p:spPr>
          <a:xfrm>
            <a:off x="0" y="4189393"/>
            <a:ext cx="9144000" cy="954107"/>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rtl="1"/>
            <a:r>
              <a:rPr lang="fa-IR" b="1" dirty="0">
                <a:ln/>
                <a:solidFill>
                  <a:schemeClr val="accent3"/>
                </a:solidFill>
                <a:latin typeface="+mj-lt"/>
                <a:cs typeface="B Nazanin" panose="00000400000000000000" pitchFamily="2" charset="-78"/>
              </a:rPr>
              <a:t>اسپینینگ نام یک رشته ی ورزشی است که کلاس ها و تمرینات دوچرخه سواری در محیط داخلی باشگاه انجام می شود. ورزش اسپینینگ می تواند یک راه عالی برای تمرینات شدید و موثر برای تناسب اندام شما باشد. کالری سوزی و حفظ فرم عضلات به خصوص در فصل های نامناسب مثل زمستان و پاییز به خاطر کم شدن فعالیت های بدنی و ورزش در خارج از باشگاه، بستری را فراهم آورده است که بتوانید به بهترین شکل ورزش کنید و کالری بسوزانید.</a:t>
            </a:r>
          </a:p>
        </p:txBody>
      </p:sp>
    </p:spTree>
    <p:extLst>
      <p:ext uri="{BB962C8B-B14F-4D97-AF65-F5344CB8AC3E}">
        <p14:creationId xmlns:p14="http://schemas.microsoft.com/office/powerpoint/2010/main" val="288040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pic>
        <p:nvPicPr>
          <p:cNvPr id="3" name="Picture 2"/>
          <p:cNvPicPr>
            <a:picLocks noChangeAspect="1"/>
          </p:cNvPicPr>
          <p:nvPr/>
        </p:nvPicPr>
        <p:blipFill rotWithShape="1">
          <a:blip r:embed="rId2"/>
          <a:srcRect l="9599" t="10625" r="11259" b="5703"/>
          <a:stretch/>
        </p:blipFill>
        <p:spPr>
          <a:xfrm>
            <a:off x="1488" y="0"/>
            <a:ext cx="9165160" cy="5447822"/>
          </a:xfrm>
          <a:prstGeom prst="rect">
            <a:avLst/>
          </a:prstGeom>
        </p:spPr>
      </p:pic>
    </p:spTree>
    <p:extLst>
      <p:ext uri="{BB962C8B-B14F-4D97-AF65-F5344CB8AC3E}">
        <p14:creationId xmlns:p14="http://schemas.microsoft.com/office/powerpoint/2010/main" val="1205540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58000" b="-5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dirty="0"/>
          </a:p>
        </p:txBody>
      </p:sp>
      <p:graphicFrame>
        <p:nvGraphicFramePr>
          <p:cNvPr id="3" name="Diagram 2"/>
          <p:cNvGraphicFramePr/>
          <p:nvPr>
            <p:extLst>
              <p:ext uri="{D42A27DB-BD31-4B8C-83A1-F6EECF244321}">
                <p14:modId xmlns:p14="http://schemas.microsoft.com/office/powerpoint/2010/main" val="239391816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28600" y="16638"/>
            <a:ext cx="86764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دوچرخه ثابت سالنی</a:t>
            </a:r>
            <a:endParaRPr lang="en-US" sz="3200" dirty="0">
              <a:cs typeface="B Titr" panose="00000700000000000000" pitchFamily="2" charset="-78"/>
            </a:endParaRPr>
          </a:p>
        </p:txBody>
      </p:sp>
      <p:sp>
        <p:nvSpPr>
          <p:cNvPr id="5" name="Oval 4"/>
          <p:cNvSpPr/>
          <p:nvPr/>
        </p:nvSpPr>
        <p:spPr>
          <a:xfrm>
            <a:off x="5085207" y="1203598"/>
            <a:ext cx="3960440" cy="165618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دوچرخه ثابت سالنی</a:t>
            </a:r>
          </a:p>
          <a:p>
            <a:pPr algn="ctr" rtl="1"/>
            <a:endPar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endParaRPr>
          </a:p>
        </p:txBody>
      </p:sp>
    </p:spTree>
    <p:extLst>
      <p:ext uri="{BB962C8B-B14F-4D97-AF65-F5344CB8AC3E}">
        <p14:creationId xmlns:p14="http://schemas.microsoft.com/office/powerpoint/2010/main" val="4233138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58000" b="-5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dirty="0"/>
          </a:p>
        </p:txBody>
      </p:sp>
      <p:graphicFrame>
        <p:nvGraphicFramePr>
          <p:cNvPr id="3" name="Diagram 2"/>
          <p:cNvGraphicFramePr/>
          <p:nvPr>
            <p:extLst>
              <p:ext uri="{D42A27DB-BD31-4B8C-83A1-F6EECF244321}">
                <p14:modId xmlns:p14="http://schemas.microsoft.com/office/powerpoint/2010/main" val="3633476588"/>
              </p:ext>
            </p:extLst>
          </p:nvPr>
        </p:nvGraphicFramePr>
        <p:xfrm>
          <a:off x="680047" y="643928"/>
          <a:ext cx="8068417" cy="4499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دوچرخه ثابت سالنی</a:t>
            </a:r>
            <a:endParaRPr lang="en-US" sz="3200" dirty="0">
              <a:cs typeface="B Titr" panose="00000700000000000000" pitchFamily="2" charset="-78"/>
            </a:endParaRPr>
          </a:p>
        </p:txBody>
      </p:sp>
    </p:spTree>
    <p:extLst>
      <p:ext uri="{BB962C8B-B14F-4D97-AF65-F5344CB8AC3E}">
        <p14:creationId xmlns:p14="http://schemas.microsoft.com/office/powerpoint/2010/main" val="2982226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کمیته فیوژن فیتنس</a:t>
            </a:r>
            <a:endParaRPr lang="en-US" sz="3200" dirty="0">
              <a:solidFill>
                <a:schemeClr val="tx2">
                  <a:lumMod val="10000"/>
                </a:schemeClr>
              </a:solidFill>
              <a:cs typeface="B Titr" panose="000007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57" y="598359"/>
            <a:ext cx="1971385" cy="1785199"/>
          </a:xfrm>
          <a:prstGeom prst="rect">
            <a:avLst/>
          </a:prstGeom>
        </p:spPr>
      </p:pic>
      <p:sp>
        <p:nvSpPr>
          <p:cNvPr id="10" name="Rectangle 9"/>
          <p:cNvSpPr/>
          <p:nvPr/>
        </p:nvSpPr>
        <p:spPr>
          <a:xfrm>
            <a:off x="0" y="4404836"/>
            <a:ext cx="8964488"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فیوژن </a:t>
            </a:r>
            <a:r>
              <a:rPr lang="fa-IR" dirty="0" smtClean="0">
                <a:latin typeface="Calibri" panose="020F0502020204030204" pitchFamily="34" charset="0"/>
                <a:ea typeface="Calibri" panose="020F0502020204030204" pitchFamily="34" charset="0"/>
                <a:cs typeface="B Nazanin" panose="00000400000000000000" pitchFamily="2" charset="-78"/>
              </a:rPr>
              <a:t>فیتنس </a:t>
            </a:r>
            <a:r>
              <a:rPr lang="ar-SA" dirty="0" smtClean="0">
                <a:latin typeface="Calibri" panose="020F0502020204030204" pitchFamily="34" charset="0"/>
                <a:ea typeface="Calibri" panose="020F0502020204030204" pitchFamily="34" charset="0"/>
                <a:cs typeface="B Nazanin" panose="00000400000000000000" pitchFamily="2" charset="-78"/>
              </a:rPr>
              <a:t>ورزشی‌ست </a:t>
            </a:r>
            <a:r>
              <a:rPr lang="ar-SA" dirty="0">
                <a:latin typeface="Calibri" panose="020F0502020204030204" pitchFamily="34" charset="0"/>
                <a:ea typeface="Calibri" panose="020F0502020204030204" pitchFamily="34" charset="0"/>
                <a:cs typeface="B Nazanin" panose="00000400000000000000" pitchFamily="2" charset="-78"/>
              </a:rPr>
              <a:t>نوین، پیشرفته، متنوع و شاد که برای ارتقاء فاکتورهای آمادگی جسمانی (بانوان و آقایان) در سنین مختلف، به شکلی بسیار جذاب و کاربردی طراحی شده است. تمرینات این ورزش موزیکال بوده و علاوه بر فوائد جسمانی و ظاهری، باعث نشاط، سرزندگی و سلامتِ روحی و روانی افراد نیز می‌شود. در این ورزش اجرای مهارتها، تکنیک‌ها و حرکات موزون به صورت گروهی و ریتمیک با استفاده از موزیک انجام می </a:t>
            </a:r>
            <a:r>
              <a:rPr lang="ar-SA" dirty="0" smtClean="0">
                <a:latin typeface="Calibri" panose="020F0502020204030204" pitchFamily="34" charset="0"/>
                <a:ea typeface="Calibri" panose="020F0502020204030204" pitchFamily="34" charset="0"/>
                <a:cs typeface="B Nazanin" panose="00000400000000000000" pitchFamily="2" charset="-78"/>
              </a:rPr>
              <a:t>شود.</a:t>
            </a:r>
            <a:endParaRPr lang="en-US" dirty="0"/>
          </a:p>
        </p:txBody>
      </p:sp>
    </p:spTree>
    <p:extLst>
      <p:ext uri="{BB962C8B-B14F-4D97-AF65-F5344CB8AC3E}">
        <p14:creationId xmlns:p14="http://schemas.microsoft.com/office/powerpoint/2010/main" val="253856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dirty="0"/>
          </a:p>
        </p:txBody>
      </p:sp>
      <p:graphicFrame>
        <p:nvGraphicFramePr>
          <p:cNvPr id="3" name="Diagram 2"/>
          <p:cNvGraphicFramePr/>
          <p:nvPr>
            <p:extLst>
              <p:ext uri="{D42A27DB-BD31-4B8C-83A1-F6EECF244321}">
                <p14:modId xmlns:p14="http://schemas.microsoft.com/office/powerpoint/2010/main" val="690713625"/>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28600" y="267494"/>
            <a:ext cx="86764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فیوژن فیتنس</a:t>
            </a:r>
            <a:endParaRPr lang="en-US" sz="3200" dirty="0">
              <a:cs typeface="B Titr" panose="00000700000000000000" pitchFamily="2" charset="-78"/>
            </a:endParaRPr>
          </a:p>
          <a:p>
            <a:pPr algn="ctr"/>
            <a:endParaRPr lang="en-US" sz="3200" dirty="0">
              <a:cs typeface="B Titr" panose="00000700000000000000" pitchFamily="2" charset="-78"/>
            </a:endParaRPr>
          </a:p>
        </p:txBody>
      </p:sp>
      <p:sp>
        <p:nvSpPr>
          <p:cNvPr id="5" name="Oval 4"/>
          <p:cNvSpPr/>
          <p:nvPr/>
        </p:nvSpPr>
        <p:spPr>
          <a:xfrm>
            <a:off x="4932040" y="1707654"/>
            <a:ext cx="3960440" cy="165618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فیوژن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فیتنس</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125132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dirty="0"/>
          </a:p>
        </p:txBody>
      </p:sp>
      <p:graphicFrame>
        <p:nvGraphicFramePr>
          <p:cNvPr id="3" name="Diagram 2"/>
          <p:cNvGraphicFramePr/>
          <p:nvPr>
            <p:extLst>
              <p:ext uri="{D42A27DB-BD31-4B8C-83A1-F6EECF244321}">
                <p14:modId xmlns:p14="http://schemas.microsoft.com/office/powerpoint/2010/main" val="1854089818"/>
              </p:ext>
            </p:extLst>
          </p:nvPr>
        </p:nvGraphicFramePr>
        <p:xfrm>
          <a:off x="680047" y="643928"/>
          <a:ext cx="8068417" cy="4499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52536" y="15466"/>
            <a:ext cx="77048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a:t>
            </a:r>
            <a:r>
              <a:rPr lang="fa-IR" sz="3200" dirty="0">
                <a:cs typeface="B Titr" panose="00000700000000000000" pitchFamily="2" charset="-78"/>
              </a:rPr>
              <a:t>داوری فیوژن فیتنس</a:t>
            </a:r>
            <a:endParaRPr lang="en-US" sz="3200" dirty="0">
              <a:cs typeface="B Titr" panose="00000700000000000000" pitchFamily="2" charset="-78"/>
            </a:endParaRPr>
          </a:p>
        </p:txBody>
      </p:sp>
    </p:spTree>
    <p:extLst>
      <p:ext uri="{BB962C8B-B14F-4D97-AF65-F5344CB8AC3E}">
        <p14:creationId xmlns:p14="http://schemas.microsoft.com/office/powerpoint/2010/main" val="4059669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dirty="0"/>
          </a:p>
        </p:txBody>
      </p:sp>
      <p:sp>
        <p:nvSpPr>
          <p:cNvPr id="3" name="Rectangle 2"/>
          <p:cNvSpPr/>
          <p:nvPr/>
        </p:nvSpPr>
        <p:spPr>
          <a:xfrm>
            <a:off x="323528" y="94303"/>
            <a:ext cx="842493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انجمن کار </a:t>
            </a:r>
            <a:r>
              <a:rPr lang="fa-IR" sz="3200" dirty="0">
                <a:solidFill>
                  <a:schemeClr val="tx2">
                    <a:lumMod val="10000"/>
                  </a:schemeClr>
                </a:solidFill>
                <a:cs typeface="B Titr" panose="00000700000000000000" pitchFamily="2" charset="-78"/>
              </a:rPr>
              <a:t>با ابزار و </a:t>
            </a:r>
            <a:r>
              <a:rPr lang="fa-IR" sz="3200" dirty="0" smtClean="0">
                <a:solidFill>
                  <a:schemeClr val="tx2">
                    <a:lumMod val="10000"/>
                  </a:schemeClr>
                </a:solidFill>
                <a:cs typeface="B Titr" panose="00000700000000000000" pitchFamily="2" charset="-78"/>
              </a:rPr>
              <a:t>دستگاه های </a:t>
            </a:r>
            <a:r>
              <a:rPr lang="fa-IR" sz="3200" dirty="0">
                <a:solidFill>
                  <a:schemeClr val="tx2">
                    <a:lumMod val="10000"/>
                  </a:schemeClr>
                </a:solidFill>
                <a:cs typeface="B Titr" panose="00000700000000000000" pitchFamily="2" charset="-78"/>
              </a:rPr>
              <a:t>آمادگی جسمانی </a:t>
            </a:r>
            <a:endParaRPr lang="en-US" sz="3200" dirty="0">
              <a:solidFill>
                <a:schemeClr val="tx2">
                  <a:lumMod val="10000"/>
                </a:schemeClr>
              </a:solidFill>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733482"/>
            <a:ext cx="1882320" cy="1882320"/>
          </a:xfrm>
          <a:prstGeom prst="rect">
            <a:avLst/>
          </a:prstGeom>
        </p:spPr>
      </p:pic>
    </p:spTree>
    <p:extLst>
      <p:ext uri="{BB962C8B-B14F-4D97-AF65-F5344CB8AC3E}">
        <p14:creationId xmlns:p14="http://schemas.microsoft.com/office/powerpoint/2010/main" val="2387924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dirty="0"/>
          </a:p>
        </p:txBody>
      </p:sp>
      <p:graphicFrame>
        <p:nvGraphicFramePr>
          <p:cNvPr id="3" name="Diagram 2"/>
          <p:cNvGraphicFramePr/>
          <p:nvPr>
            <p:extLst>
              <p:ext uri="{D42A27DB-BD31-4B8C-83A1-F6EECF244321}">
                <p14:modId xmlns:p14="http://schemas.microsoft.com/office/powerpoint/2010/main" val="211832757"/>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61056"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chemeClr val="tx2">
                    <a:lumMod val="10000"/>
                  </a:schemeClr>
                </a:solidFill>
                <a:cs typeface="B Titr" panose="00000700000000000000" pitchFamily="2" charset="-78"/>
              </a:rPr>
              <a:t>الگوی </a:t>
            </a:r>
            <a:r>
              <a:rPr lang="fa-IR" sz="3200" dirty="0">
                <a:solidFill>
                  <a:schemeClr val="tx2">
                    <a:lumMod val="10000"/>
                  </a:schemeClr>
                </a:solidFill>
                <a:cs typeface="B Titr" panose="00000700000000000000" pitchFamily="2" charset="-78"/>
              </a:rPr>
              <a:t>آموزشی کار با ابزار و </a:t>
            </a:r>
            <a:r>
              <a:rPr lang="fa-IR" sz="3200" dirty="0" smtClean="0">
                <a:solidFill>
                  <a:schemeClr val="tx2">
                    <a:lumMod val="10000"/>
                  </a:schemeClr>
                </a:solidFill>
                <a:cs typeface="B Titr" panose="00000700000000000000" pitchFamily="2" charset="-78"/>
              </a:rPr>
              <a:t>دستگاه های </a:t>
            </a:r>
            <a:r>
              <a:rPr lang="fa-IR" sz="3200" dirty="0">
                <a:solidFill>
                  <a:schemeClr val="tx2">
                    <a:lumMod val="10000"/>
                  </a:schemeClr>
                </a:solidFill>
                <a:cs typeface="B Titr" panose="00000700000000000000" pitchFamily="2" charset="-78"/>
              </a:rPr>
              <a:t>آمادگی جسمانی </a:t>
            </a:r>
            <a:endParaRPr lang="en-US" sz="3200" dirty="0">
              <a:solidFill>
                <a:schemeClr val="tx2">
                  <a:lumMod val="10000"/>
                </a:schemeClr>
              </a:solidFill>
              <a:cs typeface="B Titr" panose="00000700000000000000" pitchFamily="2" charset="-78"/>
            </a:endParaRPr>
          </a:p>
        </p:txBody>
      </p:sp>
      <p:sp>
        <p:nvSpPr>
          <p:cNvPr id="5" name="Oval 4"/>
          <p:cNvSpPr/>
          <p:nvPr/>
        </p:nvSpPr>
        <p:spPr>
          <a:xfrm>
            <a:off x="5364088" y="771550"/>
            <a:ext cx="3960440" cy="2304256"/>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 با دستگاه با پیش نیاز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471335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dirty="0"/>
          </a:p>
        </p:txBody>
      </p:sp>
      <p:graphicFrame>
        <p:nvGraphicFramePr>
          <p:cNvPr id="3" name="Diagram 2"/>
          <p:cNvGraphicFramePr/>
          <p:nvPr>
            <p:extLst>
              <p:ext uri="{D42A27DB-BD31-4B8C-83A1-F6EECF244321}">
                <p14:modId xmlns:p14="http://schemas.microsoft.com/office/powerpoint/2010/main" val="2330832946"/>
              </p:ext>
            </p:extLst>
          </p:nvPr>
        </p:nvGraphicFramePr>
        <p:xfrm>
          <a:off x="680047" y="643928"/>
          <a:ext cx="5116089" cy="43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77080" y="121058"/>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کار با ابزار و </a:t>
            </a:r>
            <a:r>
              <a:rPr lang="fa-IR" sz="2800" dirty="0" smtClean="0">
                <a:cs typeface="B Titr" panose="00000700000000000000" pitchFamily="2" charset="-78"/>
              </a:rPr>
              <a:t>دستگاه های </a:t>
            </a:r>
            <a:r>
              <a:rPr lang="fa-IR" sz="2800" dirty="0">
                <a:cs typeface="B Titr" panose="00000700000000000000" pitchFamily="2" charset="-78"/>
              </a:rPr>
              <a:t>آمادگی جسمانی </a:t>
            </a:r>
            <a:endParaRPr lang="en-US" sz="2800" dirty="0">
              <a:cs typeface="B Titr" panose="00000700000000000000" pitchFamily="2" charset="-78"/>
            </a:endParaRPr>
          </a:p>
        </p:txBody>
      </p:sp>
    </p:spTree>
    <p:extLst>
      <p:ext uri="{BB962C8B-B14F-4D97-AF65-F5344CB8AC3E}">
        <p14:creationId xmlns:p14="http://schemas.microsoft.com/office/powerpoint/2010/main" val="598512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کتل بل</a:t>
            </a:r>
            <a:endParaRPr lang="en-US" sz="3200" dirty="0">
              <a:solidFill>
                <a:schemeClr val="tx2">
                  <a:lumMod val="10000"/>
                </a:schemeClr>
              </a:solidFill>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39291"/>
            <a:ext cx="1621477" cy="1618667"/>
          </a:xfrm>
          <a:prstGeom prst="rect">
            <a:avLst/>
          </a:prstGeom>
        </p:spPr>
      </p:pic>
      <p:sp>
        <p:nvSpPr>
          <p:cNvPr id="11" name="Rectangle 10"/>
          <p:cNvSpPr/>
          <p:nvPr/>
        </p:nvSpPr>
        <p:spPr>
          <a:xfrm>
            <a:off x="0" y="4404836"/>
            <a:ext cx="8964488"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کتل بل یا دمبل روسی یک وزنه شبیه یک توپ با دستگیره می باشد که تاریخچه آن به روسیه برمیگردد. جنس  کتل بل  غالبا از چدن ساخته می شوند و درتنوع بالایی از وزن برخوردار است و در سایزهای مختلف عرضه میشوند. این ابزار ورزشی به واسطه فرم خاص خود قابلیت اجرای بسیاری از حرکات که قابل اجرا با دمبل یا هالتر نمی باشد را ممکن می ساز. وزنه کتل‌ بل برخلاف دمبل‌های معمولی، در وسط گوی متمرکز است و نسبت به دمبل به شما احساس کاملاً متفاوتی می‌دهد.</a:t>
            </a:r>
          </a:p>
        </p:txBody>
      </p:sp>
    </p:spTree>
    <p:extLst>
      <p:ext uri="{BB962C8B-B14F-4D97-AF65-F5344CB8AC3E}">
        <p14:creationId xmlns:p14="http://schemas.microsoft.com/office/powerpoint/2010/main" val="1718865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dirty="0"/>
          </a:p>
        </p:txBody>
      </p:sp>
      <p:graphicFrame>
        <p:nvGraphicFramePr>
          <p:cNvPr id="3" name="Diagram 2"/>
          <p:cNvGraphicFramePr/>
          <p:nvPr>
            <p:extLst>
              <p:ext uri="{D42A27DB-BD31-4B8C-83A1-F6EECF244321}">
                <p14:modId xmlns:p14="http://schemas.microsoft.com/office/powerpoint/2010/main" val="4274299608"/>
              </p:ext>
            </p:extLst>
          </p:nvPr>
        </p:nvGraphicFramePr>
        <p:xfrm>
          <a:off x="611560" y="946433"/>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267494"/>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کتل بل</a:t>
            </a:r>
            <a:endParaRPr lang="en-US" sz="3200" dirty="0">
              <a:cs typeface="B Titr" panose="00000700000000000000" pitchFamily="2" charset="-78"/>
            </a:endParaRPr>
          </a:p>
          <a:p>
            <a:pPr algn="ctr"/>
            <a:endParaRPr lang="en-US" sz="3200" dirty="0">
              <a:cs typeface="B Titr" panose="00000700000000000000" pitchFamily="2" charset="-78"/>
            </a:endParaRPr>
          </a:p>
        </p:txBody>
      </p:sp>
      <p:sp>
        <p:nvSpPr>
          <p:cNvPr id="5" name="Oval 4"/>
          <p:cNvSpPr/>
          <p:nvPr/>
        </p:nvSpPr>
        <p:spPr>
          <a:xfrm>
            <a:off x="5205750" y="915566"/>
            <a:ext cx="3960440" cy="2232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a:t>
            </a:r>
            <a:r>
              <a:rPr lang="fa-IR" sz="2400" dirty="0">
                <a:cs typeface="B Titr" panose="00000700000000000000" pitchFamily="2" charset="-78"/>
              </a:rPr>
              <a:t>کتل بل</a:t>
            </a:r>
            <a:endParaRPr lang="en-US" sz="2400" dirty="0">
              <a:cs typeface="B Titr" panose="00000700000000000000" pitchFamily="2" charset="-78"/>
            </a:endParaRPr>
          </a:p>
          <a:p>
            <a:pPr algn="ctr" rtl="1"/>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a:t>
            </a:r>
            <a:r>
              <a:rPr lang="fa-IR" sz="2400" dirty="0">
                <a:cs typeface="B Titr" panose="00000700000000000000" pitchFamily="2" charset="-78"/>
              </a:rPr>
              <a:t>کتل </a:t>
            </a:r>
            <a:r>
              <a:rPr lang="fa-IR" sz="2400" dirty="0" smtClean="0">
                <a:cs typeface="B Titr" panose="00000700000000000000" pitchFamily="2" charset="-78"/>
              </a:rPr>
              <a:t>بل با پیش نیاز آمادگی جسمانی</a:t>
            </a:r>
            <a:endParaRPr lang="en-US" sz="2400" dirty="0">
              <a:cs typeface="B Titr" panose="00000700000000000000" pitchFamily="2" charset="-78"/>
            </a:endParaRPr>
          </a:p>
        </p:txBody>
      </p:sp>
    </p:spTree>
    <p:extLst>
      <p:ext uri="{BB962C8B-B14F-4D97-AF65-F5344CB8AC3E}">
        <p14:creationId xmlns:p14="http://schemas.microsoft.com/office/powerpoint/2010/main" val="3317428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 y="0"/>
            <a:ext cx="9031741" cy="5143500"/>
          </a:xfrm>
          <a:prstGeom prst="rect">
            <a:avLst/>
          </a:prstGeom>
        </p:spPr>
      </p:pic>
    </p:spTree>
    <p:extLst>
      <p:ext uri="{BB962C8B-B14F-4D97-AF65-F5344CB8AC3E}">
        <p14:creationId xmlns:p14="http://schemas.microsoft.com/office/powerpoint/2010/main" val="2031664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dirty="0"/>
          </a:p>
        </p:txBody>
      </p:sp>
      <p:graphicFrame>
        <p:nvGraphicFramePr>
          <p:cNvPr id="3" name="Diagram 2"/>
          <p:cNvGraphicFramePr/>
          <p:nvPr>
            <p:extLst>
              <p:ext uri="{D42A27DB-BD31-4B8C-83A1-F6EECF244321}">
                <p14:modId xmlns:p14="http://schemas.microsoft.com/office/powerpoint/2010/main" val="1968611433"/>
              </p:ext>
            </p:extLst>
          </p:nvPr>
        </p:nvGraphicFramePr>
        <p:xfrm>
          <a:off x="680047" y="643928"/>
          <a:ext cx="7564361" cy="43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476672" y="305397"/>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کتل بل</a:t>
            </a:r>
            <a:endParaRPr lang="en-US" sz="2800" dirty="0">
              <a:cs typeface="B Titr" panose="00000700000000000000" pitchFamily="2" charset="-78"/>
            </a:endParaRPr>
          </a:p>
          <a:p>
            <a:pPr algn="ctr"/>
            <a:endParaRPr lang="en-US" sz="2800" dirty="0">
              <a:cs typeface="B Titr" panose="00000700000000000000" pitchFamily="2" charset="-78"/>
            </a:endParaRPr>
          </a:p>
        </p:txBody>
      </p:sp>
    </p:spTree>
    <p:extLst>
      <p:ext uri="{BB962C8B-B14F-4D97-AF65-F5344CB8AC3E}">
        <p14:creationId xmlns:p14="http://schemas.microsoft.com/office/powerpoint/2010/main" val="146309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a:t>
            </a:r>
            <a:r>
              <a:rPr lang="fa-IR" sz="3200" dirty="0" smtClean="0">
                <a:cs typeface="B Titr" panose="00000700000000000000" pitchFamily="2" charset="-78"/>
              </a:rPr>
              <a:t>جیمستیک</a:t>
            </a:r>
            <a:endParaRPr lang="en-US" sz="3200" dirty="0">
              <a:cs typeface="B Titr" panose="00000700000000000000" pitchFamily="2" charset="-78"/>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313" b="19905"/>
          <a:stretch/>
        </p:blipFill>
        <p:spPr>
          <a:xfrm>
            <a:off x="96930" y="180156"/>
            <a:ext cx="1932509" cy="1944217"/>
          </a:xfrm>
          <a:prstGeom prst="rect">
            <a:avLst/>
          </a:prstGeom>
        </p:spPr>
      </p:pic>
      <p:sp>
        <p:nvSpPr>
          <p:cNvPr id="10" name="Rectangle 9"/>
          <p:cNvSpPr/>
          <p:nvPr/>
        </p:nvSpPr>
        <p:spPr>
          <a:xfrm>
            <a:off x="0" y="4404836"/>
            <a:ext cx="896448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نوعی فیتنس فنلاندی است. جیمستیک اورجینال تلفیقی از مقاومت نوار یا طناب و میله است. عملکرد ضروری جیمستیک تنظیم آسان مقاومت می باشد. با حرکت ساده مچ ، مقاومت میتواند از طریق چرخیدن نوارها اطراف میله افزایش یا کاهش یابد.</a:t>
            </a:r>
          </a:p>
        </p:txBody>
      </p:sp>
    </p:spTree>
    <p:extLst>
      <p:ext uri="{BB962C8B-B14F-4D97-AF65-F5344CB8AC3E}">
        <p14:creationId xmlns:p14="http://schemas.microsoft.com/office/powerpoint/2010/main" val="2868399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dirty="0"/>
          </a:p>
        </p:txBody>
      </p:sp>
      <p:graphicFrame>
        <p:nvGraphicFramePr>
          <p:cNvPr id="3" name="Diagram 2"/>
          <p:cNvGraphicFramePr/>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جیمستیک</a:t>
            </a:r>
            <a:endParaRPr lang="en-US" sz="3200" dirty="0">
              <a:cs typeface="B Titr" panose="00000700000000000000" pitchFamily="2" charset="-78"/>
            </a:endParaRPr>
          </a:p>
        </p:txBody>
      </p:sp>
      <p:sp>
        <p:nvSpPr>
          <p:cNvPr id="5" name="Oval 4"/>
          <p:cNvSpPr/>
          <p:nvPr/>
        </p:nvSpPr>
        <p:spPr>
          <a:xfrm>
            <a:off x="5364088" y="771550"/>
            <a:ext cx="3960440" cy="309634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جیمستیک</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جیمستیک با پیش نیاز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819660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dirty="0"/>
          </a:p>
        </p:txBody>
      </p:sp>
      <p:graphicFrame>
        <p:nvGraphicFramePr>
          <p:cNvPr id="3" name="Diagram 2"/>
          <p:cNvGraphicFramePr/>
          <p:nvPr>
            <p:extLst>
              <p:ext uri="{D42A27DB-BD31-4B8C-83A1-F6EECF244321}">
                <p14:modId xmlns:p14="http://schemas.microsoft.com/office/powerpoint/2010/main" val="17068550"/>
              </p:ext>
            </p:extLst>
          </p:nvPr>
        </p:nvGraphicFramePr>
        <p:xfrm>
          <a:off x="-1467" y="617823"/>
          <a:ext cx="5116089" cy="43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332656" y="86527"/>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جیمستیک</a:t>
            </a:r>
            <a:endParaRPr lang="en-US" sz="2800" dirty="0">
              <a:cs typeface="B Titr" panose="00000700000000000000" pitchFamily="2" charset="-78"/>
            </a:endParaRPr>
          </a:p>
        </p:txBody>
      </p:sp>
    </p:spTree>
    <p:extLst>
      <p:ext uri="{BB962C8B-B14F-4D97-AF65-F5344CB8AC3E}">
        <p14:creationId xmlns:p14="http://schemas.microsoft.com/office/powerpoint/2010/main" val="354948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69000" b="-6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b="1" dirty="0">
                <a:cs typeface="B Titr" panose="00000700000000000000" pitchFamily="2" charset="-78"/>
              </a:rPr>
              <a:t>معرفی  بادی بلید و وسایل ارتعاشی</a:t>
            </a:r>
            <a:endParaRPr lang="en-US" sz="3200" b="1" dirty="0">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37" y="688107"/>
            <a:ext cx="2139702" cy="2139702"/>
          </a:xfrm>
          <a:prstGeom prst="rect">
            <a:avLst/>
          </a:prstGeom>
        </p:spPr>
      </p:pic>
      <p:sp>
        <p:nvSpPr>
          <p:cNvPr id="10" name="Rectangle 9"/>
          <p:cNvSpPr/>
          <p:nvPr/>
        </p:nvSpPr>
        <p:spPr>
          <a:xfrm>
            <a:off x="0" y="3758505"/>
            <a:ext cx="9144000"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درسال۱۹۹۱ بروس همانسون فیزیو تراپ ومتخصص تناسب اندام </a:t>
            </a:r>
            <a:r>
              <a:rPr lang="fa-IR" dirty="0" smtClean="0">
                <a:latin typeface="Calibri" panose="020F0502020204030204" pitchFamily="34" charset="0"/>
                <a:ea typeface="Calibri" panose="020F0502020204030204" pitchFamily="34" charset="0"/>
                <a:cs typeface="B Nazanin" panose="00000400000000000000" pitchFamily="2" charset="-78"/>
              </a:rPr>
              <a:t>ودرمانگر فیزیکی </a:t>
            </a:r>
            <a:r>
              <a:rPr lang="fa-IR" dirty="0">
                <a:latin typeface="Calibri" panose="020F0502020204030204" pitchFamily="34" charset="0"/>
                <a:ea typeface="Calibri" panose="020F0502020204030204" pitchFamily="34" charset="0"/>
                <a:cs typeface="B Nazanin" panose="00000400000000000000" pitchFamily="2" charset="-78"/>
              </a:rPr>
              <a:t>کالیفرنیا با اختراع وسیله ای که از اصطلاح تیغه </a:t>
            </a:r>
            <a:r>
              <a:rPr lang="fa-IR" dirty="0" smtClean="0">
                <a:latin typeface="Calibri" panose="020F0502020204030204" pitchFamily="34" charset="0"/>
                <a:ea typeface="Calibri" panose="020F0502020204030204" pitchFamily="34" charset="0"/>
                <a:cs typeface="B Nazanin" panose="00000400000000000000" pitchFamily="2" charset="-78"/>
              </a:rPr>
              <a:t>و شمشیر </a:t>
            </a:r>
            <a:r>
              <a:rPr lang="fa-IR" dirty="0">
                <a:latin typeface="Calibri" panose="020F0502020204030204" pitchFamily="34" charset="0"/>
                <a:ea typeface="Calibri" panose="020F0502020204030204" pitchFamily="34" charset="0"/>
                <a:cs typeface="B Nazanin" panose="00000400000000000000" pitchFamily="2" charset="-78"/>
              </a:rPr>
              <a:t>برای آن  استفاده می شد وبه ویبریشن واینرسی مشهور شد</a:t>
            </a:r>
            <a:r>
              <a:rPr lang="fa-IR" dirty="0" smtClean="0">
                <a:latin typeface="Calibri" panose="020F0502020204030204" pitchFamily="34" charset="0"/>
                <a:ea typeface="Calibri" panose="020F0502020204030204" pitchFamily="34" charset="0"/>
                <a:cs typeface="B Nazanin" panose="00000400000000000000" pitchFamily="2" charset="-78"/>
              </a:rPr>
              <a:t>. سعی در درمان </a:t>
            </a:r>
            <a:r>
              <a:rPr lang="fa-IR" dirty="0">
                <a:latin typeface="Calibri" panose="020F0502020204030204" pitchFamily="34" charset="0"/>
                <a:ea typeface="Calibri" panose="020F0502020204030204" pitchFamily="34" charset="0"/>
                <a:cs typeface="B Nazanin" panose="00000400000000000000" pitchFamily="2" charset="-78"/>
              </a:rPr>
              <a:t>آسیب دیدگی ورزشکاران و بیماران کرد. ادی بلید(تیغه بدن) اهداف گروه های عضلانی خاص در سراسر بدن با پوزیشن های مختلف بدن راداراست و یا جهت خم تیغه و ارتعاش کل بادی بلیداز طریق گروه و الگوهای عضلانی به ماهیچه ها درقسمت های مختلف وارد می شود . این موضوع باعث می شود بادی بلیدرابه یک ابزار ارزشمند برای توانبخشی ، عملکرد آموزش ورزشی ، تناسب اندام و سلامتی کاربردی تر باشد. استفاده از اینرسی نیز به بدن کمک می کند تا برای تبدیل شدن به کارآمد تر در گروه آگونیست ( یک سمت مشترک ) / آنتاگونیست ( مخالف سمت فعالیت های مشترک و یا عمل ) آن را به عنوان ترویج کننده تعادل بهتر میان شتاب عضلانی و کاهش سرعت در هر دو طرف مفصل و در نتیجه افزایش هماهنگی ، انعطاف پذیری ، استقرار و بهره وری از عملکرد عضله باشد.</a:t>
            </a:r>
          </a:p>
        </p:txBody>
      </p:sp>
    </p:spTree>
    <p:extLst>
      <p:ext uri="{BB962C8B-B14F-4D97-AF65-F5344CB8AC3E}">
        <p14:creationId xmlns:p14="http://schemas.microsoft.com/office/powerpoint/2010/main" val="59001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69000" b="-6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dirty="0"/>
          </a:p>
        </p:txBody>
      </p:sp>
      <p:graphicFrame>
        <p:nvGraphicFramePr>
          <p:cNvPr id="3" name="Diagram 2"/>
          <p:cNvGraphicFramePr/>
          <p:nvPr>
            <p:extLst>
              <p:ext uri="{D42A27DB-BD31-4B8C-83A1-F6EECF244321}">
                <p14:modId xmlns:p14="http://schemas.microsoft.com/office/powerpoint/2010/main" val="3120209544"/>
              </p:ext>
            </p:extLst>
          </p:nvPr>
        </p:nvGraphicFramePr>
        <p:xfrm>
          <a:off x="680047" y="643929"/>
          <a:ext cx="497207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بادی بلید و وسایل ارتعاشی</a:t>
            </a:r>
            <a:endParaRPr lang="en-US" sz="3200" dirty="0">
              <a:cs typeface="B Titr" panose="00000700000000000000" pitchFamily="2" charset="-78"/>
            </a:endParaRPr>
          </a:p>
        </p:txBody>
      </p:sp>
      <p:sp>
        <p:nvSpPr>
          <p:cNvPr id="5" name="Oval 4"/>
          <p:cNvSpPr/>
          <p:nvPr/>
        </p:nvSpPr>
        <p:spPr>
          <a:xfrm>
            <a:off x="4269812" y="808501"/>
            <a:ext cx="4860032" cy="3888432"/>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بادی بلید و وسایل ارتعاشی</a:t>
            </a:r>
            <a:endPar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r>
              <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بادی بلید و وسایل </a:t>
            </a:r>
            <a:r>
              <a:rPr lang="fa-IR" sz="2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ارتعاشی با پیش نیاز آمادگی جسمانی</a:t>
            </a:r>
            <a:endParaRPr lang="fa-IR"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376584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69000" b="-6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dirty="0"/>
          </a:p>
        </p:txBody>
      </p:sp>
      <p:graphicFrame>
        <p:nvGraphicFramePr>
          <p:cNvPr id="3" name="Diagram 2"/>
          <p:cNvGraphicFramePr/>
          <p:nvPr>
            <p:extLst>
              <p:ext uri="{D42A27DB-BD31-4B8C-83A1-F6EECF244321}">
                <p14:modId xmlns:p14="http://schemas.microsoft.com/office/powerpoint/2010/main" val="1526936130"/>
              </p:ext>
            </p:extLst>
          </p:nvPr>
        </p:nvGraphicFramePr>
        <p:xfrm>
          <a:off x="107504" y="569464"/>
          <a:ext cx="5116089" cy="43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332656" y="86527"/>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بادی بلید و وسایل ارتعاشی</a:t>
            </a:r>
            <a:endParaRPr lang="en-US" sz="2800" dirty="0">
              <a:cs typeface="B Titr" panose="00000700000000000000" pitchFamily="2" charset="-78"/>
            </a:endParaRPr>
          </a:p>
        </p:txBody>
      </p:sp>
    </p:spTree>
    <p:extLst>
      <p:ext uri="{BB962C8B-B14F-4D97-AF65-F5344CB8AC3E}">
        <p14:creationId xmlns:p14="http://schemas.microsoft.com/office/powerpoint/2010/main" val="2422692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ایروپامپ</a:t>
            </a:r>
            <a:endParaRPr lang="en-US" sz="3200" dirty="0">
              <a:solidFill>
                <a:schemeClr val="tx2">
                  <a:lumMod val="10000"/>
                </a:schemeClr>
              </a:solidFill>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 y="13266"/>
            <a:ext cx="2283718" cy="2283718"/>
          </a:xfrm>
          <a:prstGeom prst="rect">
            <a:avLst/>
          </a:prstGeom>
        </p:spPr>
      </p:pic>
      <p:sp>
        <p:nvSpPr>
          <p:cNvPr id="10" name="Rectangle 9"/>
          <p:cNvSpPr/>
          <p:nvPr/>
        </p:nvSpPr>
        <p:spPr>
          <a:xfrm>
            <a:off x="0" y="4853683"/>
            <a:ext cx="9144000"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ایروپامپ ورزشی قدرتی-استقامتی است که با استفاده از وزنه و هالتر و انجام تمرینات با تکرارهای زیاد و وزنه‌های متوسط انجام و معمولا به صورت گروهی انجام می‌شود.</a:t>
            </a:r>
          </a:p>
        </p:txBody>
      </p:sp>
    </p:spTree>
    <p:extLst>
      <p:ext uri="{BB962C8B-B14F-4D97-AF65-F5344CB8AC3E}">
        <p14:creationId xmlns:p14="http://schemas.microsoft.com/office/powerpoint/2010/main" val="2390643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dirty="0"/>
          </a:p>
        </p:txBody>
      </p:sp>
      <p:graphicFrame>
        <p:nvGraphicFramePr>
          <p:cNvPr id="3" name="Diagram 2"/>
          <p:cNvGraphicFramePr/>
          <p:nvPr>
            <p:extLst>
              <p:ext uri="{D42A27DB-BD31-4B8C-83A1-F6EECF244321}">
                <p14:modId xmlns:p14="http://schemas.microsoft.com/office/powerpoint/2010/main" val="2049790292"/>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ایروپامپ</a:t>
            </a:r>
            <a:endParaRPr lang="en-US" sz="3200" dirty="0">
              <a:cs typeface="B Titr" panose="00000700000000000000" pitchFamily="2" charset="-78"/>
            </a:endParaRPr>
          </a:p>
        </p:txBody>
      </p:sp>
      <p:sp>
        <p:nvSpPr>
          <p:cNvPr id="5" name="Oval 4"/>
          <p:cNvSpPr/>
          <p:nvPr/>
        </p:nvSpPr>
        <p:spPr>
          <a:xfrm>
            <a:off x="4499992" y="1347614"/>
            <a:ext cx="4860032" cy="1477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a:t>
            </a:r>
            <a:r>
              <a:rPr lang="fa-IR"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ایروپامپ</a:t>
            </a:r>
          </a:p>
        </p:txBody>
      </p:sp>
    </p:spTree>
    <p:extLst>
      <p:ext uri="{BB962C8B-B14F-4D97-AF65-F5344CB8AC3E}">
        <p14:creationId xmlns:p14="http://schemas.microsoft.com/office/powerpoint/2010/main" val="1322402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dirty="0"/>
          </a:p>
        </p:txBody>
      </p:sp>
      <p:graphicFrame>
        <p:nvGraphicFramePr>
          <p:cNvPr id="3" name="Diagram 2"/>
          <p:cNvGraphicFramePr/>
          <p:nvPr/>
        </p:nvGraphicFramePr>
        <p:xfrm>
          <a:off x="107504" y="569464"/>
          <a:ext cx="5116089" cy="4366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64704" y="32111"/>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ایروپامپ</a:t>
            </a:r>
            <a:endParaRPr lang="en-US" sz="2800" dirty="0">
              <a:cs typeface="B Titr" panose="00000700000000000000" pitchFamily="2" charset="-78"/>
            </a:endParaRPr>
          </a:p>
        </p:txBody>
      </p:sp>
    </p:spTree>
    <p:extLst>
      <p:ext uri="{BB962C8B-B14F-4D97-AF65-F5344CB8AC3E}">
        <p14:creationId xmlns:p14="http://schemas.microsoft.com/office/powerpoint/2010/main" val="3247157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dirty="0"/>
          </a:p>
        </p:txBody>
      </p:sp>
      <p:pic>
        <p:nvPicPr>
          <p:cNvPr id="3" name="Picture 2"/>
          <p:cNvPicPr>
            <a:picLocks noChangeAspect="1"/>
          </p:cNvPicPr>
          <p:nvPr/>
        </p:nvPicPr>
        <p:blipFill rotWithShape="1">
          <a:blip r:embed="rId2"/>
          <a:srcRect l="19561" t="13578" r="16794" b="5703"/>
          <a:stretch/>
        </p:blipFill>
        <p:spPr>
          <a:xfrm>
            <a:off x="0" y="0"/>
            <a:ext cx="9124140" cy="5124272"/>
          </a:xfrm>
          <a:prstGeom prst="rect">
            <a:avLst/>
          </a:prstGeom>
        </p:spPr>
      </p:pic>
    </p:spTree>
    <p:extLst>
      <p:ext uri="{BB962C8B-B14F-4D97-AF65-F5344CB8AC3E}">
        <p14:creationId xmlns:p14="http://schemas.microsoft.com/office/powerpoint/2010/main" val="865158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فریزبی</a:t>
            </a:r>
            <a:endParaRPr lang="en-US" sz="3200" dirty="0">
              <a:solidFill>
                <a:schemeClr val="tx2">
                  <a:lumMod val="10000"/>
                </a:schemeClr>
              </a:solidFill>
              <a:cs typeface="B Titr" panose="00000700000000000000" pitchFamily="2" charset="-78"/>
            </a:endParaRPr>
          </a:p>
        </p:txBody>
      </p:sp>
      <p:pic>
        <p:nvPicPr>
          <p:cNvPr id="1026" name="Picture 2" descr="فریزب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9" y="261623"/>
            <a:ext cx="1598290" cy="164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973949"/>
            <a:ext cx="9144000" cy="116955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فریزبی </a:t>
            </a:r>
            <a:r>
              <a:rPr lang="fa-IR" dirty="0" smtClean="0">
                <a:latin typeface="Calibri" panose="020F0502020204030204" pitchFamily="34" charset="0"/>
                <a:ea typeface="Calibri" panose="020F0502020204030204" pitchFamily="34" charset="0"/>
                <a:cs typeface="B Nazanin" panose="00000400000000000000" pitchFamily="2" charset="-78"/>
              </a:rPr>
              <a:t>به انگلیسی</a:t>
            </a:r>
            <a:r>
              <a:rPr lang="en-US" dirty="0" smtClean="0">
                <a:latin typeface="Calibri" panose="020F0502020204030204" pitchFamily="34" charset="0"/>
                <a:ea typeface="Calibri" panose="020F0502020204030204" pitchFamily="34" charset="0"/>
                <a:cs typeface="B Nazanin" panose="00000400000000000000" pitchFamily="2" charset="-78"/>
              </a:rPr>
              <a:t>Frisbee</a:t>
            </a:r>
            <a:r>
              <a:rPr lang="en-US" dirty="0">
                <a:latin typeface="Calibri" panose="020F0502020204030204" pitchFamily="34" charset="0"/>
                <a:ea typeface="Calibri" panose="020F0502020204030204" pitchFamily="34" charset="0"/>
                <a:cs typeface="B Nazanin" panose="00000400000000000000" pitchFamily="2" charset="-78"/>
              </a:rPr>
              <a:t>) </a:t>
            </a:r>
            <a:r>
              <a:rPr lang="fa-IR" dirty="0" smtClean="0">
                <a:latin typeface="Calibri" panose="020F0502020204030204" pitchFamily="34" charset="0"/>
                <a:ea typeface="Calibri" panose="020F0502020204030204" pitchFamily="34" charset="0"/>
                <a:cs typeface="B Nazanin" panose="00000400000000000000" pitchFamily="2" charset="-78"/>
              </a:rPr>
              <a:t>) یا بشقاب‌پرنده </a:t>
            </a:r>
            <a:r>
              <a:rPr lang="fa-IR" dirty="0">
                <a:latin typeface="Calibri" panose="020F0502020204030204" pitchFamily="34" charset="0"/>
                <a:ea typeface="Calibri" panose="020F0502020204030204" pitchFamily="34" charset="0"/>
                <a:cs typeface="B Nazanin" panose="00000400000000000000" pitchFamily="2" charset="-78"/>
              </a:rPr>
              <a:t>نوعی وسیله بازی است که از یک صفحه مدوّر لبه‌دار به قطر ۲۰ الی ۲۵ سانتی‌متر و جرم 170 گرم درست شده است. از این وسیله برای تفریح و ورزش رقابتی استفاده می‌شود. نحوه بازی به این صورت است که صفحه را به آسمان پرتاب می‌کنند و آن را می‌گیرند. فریزبی در حدود ۴۰ نوع سبک بازی مختلف دارد که بر اساس دیسک‌ها با ابعاد و وزن‌های مختلف طبقه بندی می‌شوند. از حدود ۴۰ سبک مختلف، تعداد ۷ سبک آن بطور رسمی توسط فدراسیون جهانی فریزبی حمایت می‌شود. بازی‌های فریزبی آلتیمیت، فریزبی گلف، حرکات نمایشی انفرادی با فریزبی در فدراسیون جهانی از اهمیت بیشتری برخوردار هستند.</a:t>
            </a:r>
          </a:p>
        </p:txBody>
      </p:sp>
    </p:spTree>
    <p:extLst>
      <p:ext uri="{BB962C8B-B14F-4D97-AF65-F5344CB8AC3E}">
        <p14:creationId xmlns:p14="http://schemas.microsoft.com/office/powerpoint/2010/main" val="3464599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dirty="0"/>
          </a:p>
        </p:txBody>
      </p:sp>
      <p:graphicFrame>
        <p:nvGraphicFramePr>
          <p:cNvPr id="3" name="Diagram 2"/>
          <p:cNvGraphicFramePr/>
          <p:nvPr>
            <p:extLst>
              <p:ext uri="{D42A27DB-BD31-4B8C-83A1-F6EECF244321}">
                <p14:modId xmlns:p14="http://schemas.microsoft.com/office/powerpoint/2010/main" val="3032933795"/>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a:t>
            </a:r>
            <a:r>
              <a:rPr lang="fa-IR" sz="3200" dirty="0" smtClean="0">
                <a:cs typeface="B Titr" panose="00000700000000000000" pitchFamily="2" charset="-78"/>
              </a:rPr>
              <a:t>فریزبی</a:t>
            </a:r>
            <a:endParaRPr lang="en-US" sz="3200" dirty="0">
              <a:cs typeface="B Titr" panose="00000700000000000000" pitchFamily="2" charset="-78"/>
            </a:endParaRPr>
          </a:p>
        </p:txBody>
      </p:sp>
      <p:sp>
        <p:nvSpPr>
          <p:cNvPr id="5" name="Oval 4"/>
          <p:cNvSpPr/>
          <p:nvPr/>
        </p:nvSpPr>
        <p:spPr>
          <a:xfrm>
            <a:off x="6436987" y="375506"/>
            <a:ext cx="2592288" cy="1656184"/>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1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اصول اخلاقی در ورزش فریزبی</a:t>
            </a:r>
            <a:endParaRPr lang="fa-IR" sz="1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endParaRPr>
          </a:p>
          <a:p>
            <a:pPr algn="ctr" rtl="1"/>
            <a:r>
              <a:rPr lang="fa-IR" sz="1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فنی توجیهی</a:t>
            </a:r>
          </a:p>
        </p:txBody>
      </p:sp>
      <p:grpSp>
        <p:nvGrpSpPr>
          <p:cNvPr id="6" name="Group 5"/>
          <p:cNvGrpSpPr/>
          <p:nvPr/>
        </p:nvGrpSpPr>
        <p:grpSpPr>
          <a:xfrm>
            <a:off x="4323430" y="1984900"/>
            <a:ext cx="4425034" cy="677333"/>
            <a:chOff x="4114892" y="2032000"/>
            <a:chExt cx="3953524" cy="677333"/>
          </a:xfrm>
        </p:grpSpPr>
        <p:sp>
          <p:nvSpPr>
            <p:cNvPr id="7" name="Shape 6"/>
            <p:cNvSpPr/>
            <p:nvPr/>
          </p:nvSpPr>
          <p:spPr>
            <a:xfrm rot="10800000">
              <a:off x="4114892" y="2032000"/>
              <a:ext cx="3953524" cy="677333"/>
            </a:xfrm>
            <a:prstGeom prst="nonIsoscelesTrapezoid">
              <a:avLst>
                <a:gd name="adj1" fmla="val 0"/>
                <a:gd name="adj2" fmla="val 67502"/>
              </a:avLst>
            </a:pr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Shape 4"/>
            <p:cNvSpPr/>
            <p:nvPr/>
          </p:nvSpPr>
          <p:spPr>
            <a:xfrm rot="21600000">
              <a:off x="4572102" y="2032000"/>
              <a:ext cx="3496314" cy="6773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r" defTabSz="488950" rtl="1">
                <a:lnSpc>
                  <a:spcPct val="90000"/>
                </a:lnSpc>
                <a:spcBef>
                  <a:spcPct val="0"/>
                </a:spcBef>
                <a:spcAft>
                  <a:spcPct val="15000"/>
                </a:spcAft>
                <a:buChar char="••"/>
              </a:pPr>
              <a:r>
                <a:rPr lang="ar-SA" sz="1100" b="1" kern="1200" dirty="0" smtClean="0">
                  <a:cs typeface="B Nazanin" panose="00000400000000000000" pitchFamily="2" charset="-78"/>
                </a:rPr>
                <a:t>مربیگری فریزبی  درجه </a:t>
              </a:r>
              <a:r>
                <a:rPr lang="fa-IR" sz="1100" b="1" kern="1200" dirty="0" smtClean="0">
                  <a:cs typeface="B Nazanin" panose="00000400000000000000" pitchFamily="2" charset="-78"/>
                </a:rPr>
                <a:t>1</a:t>
              </a:r>
              <a:endParaRPr lang="en-US" sz="1100" kern="1200" dirty="0">
                <a:cs typeface="B Nazanin" panose="00000400000000000000" pitchFamily="2" charset="-78"/>
              </a:endParaRPr>
            </a:p>
          </p:txBody>
        </p:sp>
      </p:grpSp>
    </p:spTree>
    <p:extLst>
      <p:ext uri="{BB962C8B-B14F-4D97-AF65-F5344CB8AC3E}">
        <p14:creationId xmlns:p14="http://schemas.microsoft.com/office/powerpoint/2010/main" val="49736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dirty="0"/>
          </a:p>
        </p:txBody>
      </p:sp>
      <p:graphicFrame>
        <p:nvGraphicFramePr>
          <p:cNvPr id="3" name="Diagram 2"/>
          <p:cNvGraphicFramePr/>
          <p:nvPr>
            <p:extLst>
              <p:ext uri="{D42A27DB-BD31-4B8C-83A1-F6EECF244321}">
                <p14:modId xmlns:p14="http://schemas.microsoft.com/office/powerpoint/2010/main" val="1584394807"/>
              </p:ext>
            </p:extLst>
          </p:nvPr>
        </p:nvGraphicFramePr>
        <p:xfrm>
          <a:off x="107504" y="569464"/>
          <a:ext cx="8064896" cy="4440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64704" y="32111"/>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a:t>
            </a:r>
            <a:r>
              <a:rPr lang="fa-IR" sz="2800" dirty="0" smtClean="0">
                <a:cs typeface="B Titr" panose="00000700000000000000" pitchFamily="2" charset="-78"/>
              </a:rPr>
              <a:t>فریزبی</a:t>
            </a:r>
            <a:endParaRPr lang="en-US" sz="2800" dirty="0">
              <a:cs typeface="B Titr" panose="00000700000000000000" pitchFamily="2" charset="-78"/>
            </a:endParaRPr>
          </a:p>
        </p:txBody>
      </p:sp>
    </p:spTree>
    <p:extLst>
      <p:ext uri="{BB962C8B-B14F-4D97-AF65-F5344CB8AC3E}">
        <p14:creationId xmlns:p14="http://schemas.microsoft.com/office/powerpoint/2010/main" val="3589050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dirty="0"/>
          </a:p>
        </p:txBody>
      </p:sp>
      <p:sp>
        <p:nvSpPr>
          <p:cNvPr id="3" name="Rectangle 2"/>
          <p:cNvSpPr/>
          <p:nvPr/>
        </p:nvSpPr>
        <p:spPr>
          <a:xfrm>
            <a:off x="539552" y="771550"/>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ورزش های </a:t>
            </a:r>
            <a:r>
              <a:rPr lang="fa-IR" sz="3200" dirty="0" smtClean="0">
                <a:cs typeface="B Titr" panose="00000700000000000000" pitchFamily="2" charset="-78"/>
              </a:rPr>
              <a:t>روزانه</a:t>
            </a:r>
          </a:p>
          <a:p>
            <a:pPr algn="ctr"/>
            <a:r>
              <a:rPr lang="fa-IR" sz="3200" dirty="0" smtClean="0">
                <a:cs typeface="B Titr" panose="00000700000000000000" pitchFamily="2" charset="-78"/>
              </a:rPr>
              <a:t>صبحگاهی سابق</a:t>
            </a:r>
            <a:endParaRPr lang="en-US" sz="3200" dirty="0">
              <a:cs typeface="B Titr" panose="00000700000000000000" pitchFamily="2" charset="-78"/>
            </a:endParaRPr>
          </a:p>
        </p:txBody>
      </p:sp>
    </p:spTree>
    <p:extLst>
      <p:ext uri="{BB962C8B-B14F-4D97-AF65-F5344CB8AC3E}">
        <p14:creationId xmlns:p14="http://schemas.microsoft.com/office/powerpoint/2010/main" val="2709935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dirty="0"/>
          </a:p>
        </p:txBody>
      </p:sp>
      <p:graphicFrame>
        <p:nvGraphicFramePr>
          <p:cNvPr id="3" name="Diagram 2"/>
          <p:cNvGraphicFramePr/>
          <p:nvPr>
            <p:extLst>
              <p:ext uri="{D42A27DB-BD31-4B8C-83A1-F6EECF244321}">
                <p14:modId xmlns:p14="http://schemas.microsoft.com/office/powerpoint/2010/main" val="2244825400"/>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های روزانه</a:t>
            </a:r>
            <a:endParaRPr lang="en-US" sz="3200" dirty="0">
              <a:cs typeface="B Titr" panose="00000700000000000000" pitchFamily="2" charset="-78"/>
            </a:endParaRPr>
          </a:p>
        </p:txBody>
      </p:sp>
    </p:spTree>
    <p:extLst>
      <p:ext uri="{BB962C8B-B14F-4D97-AF65-F5344CB8AC3E}">
        <p14:creationId xmlns:p14="http://schemas.microsoft.com/office/powerpoint/2010/main" val="2676163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dirty="0"/>
          </a:p>
        </p:txBody>
      </p:sp>
      <p:graphicFrame>
        <p:nvGraphicFramePr>
          <p:cNvPr id="3" name="Diagram 2"/>
          <p:cNvGraphicFramePr/>
          <p:nvPr>
            <p:extLst>
              <p:ext uri="{D42A27DB-BD31-4B8C-83A1-F6EECF244321}">
                <p14:modId xmlns:p14="http://schemas.microsoft.com/office/powerpoint/2010/main" val="4140373021"/>
              </p:ext>
            </p:extLst>
          </p:nvPr>
        </p:nvGraphicFramePr>
        <p:xfrm>
          <a:off x="107504" y="569465"/>
          <a:ext cx="7704856"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91805" y="23898"/>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solidFill>
                  <a:schemeClr val="tx2">
                    <a:lumMod val="10000"/>
                  </a:schemeClr>
                </a:solidFill>
                <a:cs typeface="B Titr" panose="00000700000000000000" pitchFamily="2" charset="-78"/>
              </a:rPr>
              <a:t>الگوی آموزشی </a:t>
            </a:r>
            <a:r>
              <a:rPr lang="fa-IR" sz="2800" dirty="0">
                <a:solidFill>
                  <a:schemeClr val="tx2">
                    <a:lumMod val="10000"/>
                  </a:schemeClr>
                </a:solidFill>
                <a:cs typeface="B Titr" panose="00000700000000000000" pitchFamily="2" charset="-78"/>
              </a:rPr>
              <a:t>داوری ورزش های روزانه</a:t>
            </a:r>
            <a:endParaRPr lang="en-US" sz="28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268608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dirty="0"/>
          </a:p>
        </p:txBody>
      </p:sp>
      <p:sp>
        <p:nvSpPr>
          <p:cNvPr id="3" name="Rectangle 2"/>
          <p:cNvSpPr/>
          <p:nvPr/>
        </p:nvSpPr>
        <p:spPr>
          <a:xfrm>
            <a:off x="820518" y="195486"/>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گردشگری ورزشی</a:t>
            </a:r>
            <a:endParaRPr lang="en-US" sz="3200" dirty="0">
              <a:solidFill>
                <a:schemeClr val="tx2">
                  <a:lumMod val="10000"/>
                </a:schemeClr>
              </a:solidFill>
              <a:cs typeface="B Titr" panose="00000700000000000000" pitchFamily="2" charset="-78"/>
            </a:endParaRPr>
          </a:p>
        </p:txBody>
      </p:sp>
    </p:spTree>
    <p:extLst>
      <p:ext uri="{BB962C8B-B14F-4D97-AF65-F5344CB8AC3E}">
        <p14:creationId xmlns:p14="http://schemas.microsoft.com/office/powerpoint/2010/main" val="4247536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dirty="0"/>
          </a:p>
        </p:txBody>
      </p:sp>
      <p:graphicFrame>
        <p:nvGraphicFramePr>
          <p:cNvPr id="3" name="Diagram 2"/>
          <p:cNvGraphicFramePr/>
          <p:nvPr>
            <p:extLst>
              <p:ext uri="{D42A27DB-BD31-4B8C-83A1-F6EECF244321}">
                <p14:modId xmlns:p14="http://schemas.microsoft.com/office/powerpoint/2010/main" val="876638042"/>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گردشگری ورزشی</a:t>
            </a:r>
            <a:endParaRPr lang="en-US" sz="3200" dirty="0">
              <a:cs typeface="B Titr" panose="00000700000000000000" pitchFamily="2" charset="-78"/>
            </a:endParaRPr>
          </a:p>
        </p:txBody>
      </p:sp>
    </p:spTree>
    <p:extLst>
      <p:ext uri="{BB962C8B-B14F-4D97-AF65-F5344CB8AC3E}">
        <p14:creationId xmlns:p14="http://schemas.microsoft.com/office/powerpoint/2010/main" val="2822524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alphaModFix amt="36000"/>
          </a:blip>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dirty="0"/>
          </a:p>
        </p:txBody>
      </p:sp>
      <p:graphicFrame>
        <p:nvGraphicFramePr>
          <p:cNvPr id="3" name="Diagram 2"/>
          <p:cNvGraphicFramePr/>
          <p:nvPr>
            <p:extLst>
              <p:ext uri="{D42A27DB-BD31-4B8C-83A1-F6EECF244321}">
                <p14:modId xmlns:p14="http://schemas.microsoft.com/office/powerpoint/2010/main" val="3683020891"/>
              </p:ext>
            </p:extLst>
          </p:nvPr>
        </p:nvGraphicFramePr>
        <p:xfrm>
          <a:off x="107504" y="569465"/>
          <a:ext cx="5688632"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64704" y="32111"/>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گردشگری ورزشی</a:t>
            </a:r>
            <a:endParaRPr lang="en-US" sz="2800" dirty="0">
              <a:cs typeface="B Titr" panose="00000700000000000000" pitchFamily="2" charset="-78"/>
            </a:endParaRPr>
          </a:p>
        </p:txBody>
      </p:sp>
    </p:spTree>
    <p:extLst>
      <p:ext uri="{BB962C8B-B14F-4D97-AF65-F5344CB8AC3E}">
        <p14:creationId xmlns:p14="http://schemas.microsoft.com/office/powerpoint/2010/main" val="523062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بازی های فکری</a:t>
            </a:r>
            <a:endParaRPr lang="en-US" sz="3200" dirty="0">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598359"/>
            <a:ext cx="1778496" cy="2089301"/>
          </a:xfrm>
          <a:prstGeom prst="rect">
            <a:avLst/>
          </a:prstGeom>
        </p:spPr>
      </p:pic>
    </p:spTree>
    <p:extLst>
      <p:ext uri="{BB962C8B-B14F-4D97-AF65-F5344CB8AC3E}">
        <p14:creationId xmlns:p14="http://schemas.microsoft.com/office/powerpoint/2010/main" val="402497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graphicFrame>
        <p:nvGraphicFramePr>
          <p:cNvPr id="3" name="Diagram 2"/>
          <p:cNvGraphicFramePr/>
          <p:nvPr>
            <p:extLst>
              <p:ext uri="{D42A27DB-BD31-4B8C-83A1-F6EECF244321}">
                <p14:modId xmlns:p14="http://schemas.microsoft.com/office/powerpoint/2010/main" val="4128393574"/>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051720" y="0"/>
            <a:ext cx="468052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مربیگری</a:t>
            </a:r>
            <a:endParaRPr lang="en-US" sz="3200" dirty="0">
              <a:cs typeface="B Titr" panose="00000700000000000000" pitchFamily="2" charset="-78"/>
            </a:endParaRPr>
          </a:p>
        </p:txBody>
      </p:sp>
    </p:spTree>
    <p:extLst>
      <p:ext uri="{BB962C8B-B14F-4D97-AF65-F5344CB8AC3E}">
        <p14:creationId xmlns:p14="http://schemas.microsoft.com/office/powerpoint/2010/main" val="1645748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dirty="0"/>
          </a:p>
        </p:txBody>
      </p:sp>
      <p:graphicFrame>
        <p:nvGraphicFramePr>
          <p:cNvPr id="3" name="Diagram 2"/>
          <p:cNvGraphicFramePr/>
          <p:nvPr>
            <p:extLst>
              <p:ext uri="{D42A27DB-BD31-4B8C-83A1-F6EECF244321}">
                <p14:modId xmlns:p14="http://schemas.microsoft.com/office/powerpoint/2010/main" val="3214219574"/>
              </p:ext>
            </p:extLst>
          </p:nvPr>
        </p:nvGraphicFramePr>
        <p:xfrm>
          <a:off x="1067960" y="1079500"/>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بازی های فکری</a:t>
            </a:r>
            <a:endParaRPr lang="en-US" sz="3200" dirty="0">
              <a:cs typeface="B Titr" panose="00000700000000000000" pitchFamily="2" charset="-78"/>
            </a:endParaRPr>
          </a:p>
        </p:txBody>
      </p:sp>
      <p:sp>
        <p:nvSpPr>
          <p:cNvPr id="5" name="Oval 4"/>
          <p:cNvSpPr/>
          <p:nvPr/>
        </p:nvSpPr>
        <p:spPr>
          <a:xfrm>
            <a:off x="4888479" y="915566"/>
            <a:ext cx="4169243" cy="2764822"/>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سمینار بازی های فکری</a:t>
            </a:r>
          </a:p>
          <a:p>
            <a:pPr algn="ctr" rtl="1"/>
            <a:r>
              <a:rPr lang="fa-IR"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ارتقا بازی </a:t>
            </a:r>
            <a:r>
              <a:rPr lang="fa-IR"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های </a:t>
            </a:r>
            <a:r>
              <a:rPr lang="fa-IR"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پازلی</a:t>
            </a:r>
          </a:p>
          <a:p>
            <a:pPr algn="ctr" rtl="1"/>
            <a:r>
              <a:rPr lang="fa-IR"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کارگاه ارتقا </a:t>
            </a:r>
            <a:r>
              <a:rPr lang="fa-IR"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Nazanin" panose="00000400000000000000" pitchFamily="2" charset="-78"/>
              </a:rPr>
              <a:t>بازی های رو میزی</a:t>
            </a:r>
          </a:p>
        </p:txBody>
      </p:sp>
    </p:spTree>
    <p:extLst>
      <p:ext uri="{BB962C8B-B14F-4D97-AF65-F5344CB8AC3E}">
        <p14:creationId xmlns:p14="http://schemas.microsoft.com/office/powerpoint/2010/main" val="190143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dirty="0"/>
          </a:p>
        </p:txBody>
      </p:sp>
      <p:graphicFrame>
        <p:nvGraphicFramePr>
          <p:cNvPr id="3" name="Diagram 2"/>
          <p:cNvGraphicFramePr/>
          <p:nvPr>
            <p:extLst>
              <p:ext uri="{D42A27DB-BD31-4B8C-83A1-F6EECF244321}">
                <p14:modId xmlns:p14="http://schemas.microsoft.com/office/powerpoint/2010/main" val="2358386660"/>
              </p:ext>
            </p:extLst>
          </p:nvPr>
        </p:nvGraphicFramePr>
        <p:xfrm>
          <a:off x="107504" y="569465"/>
          <a:ext cx="7560840"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64704" y="32111"/>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بازی های فکری</a:t>
            </a:r>
            <a:endParaRPr lang="en-US" sz="2800" dirty="0">
              <a:cs typeface="B Titr" panose="00000700000000000000" pitchFamily="2" charset="-78"/>
            </a:endParaRPr>
          </a:p>
        </p:txBody>
      </p:sp>
      <p:cxnSp>
        <p:nvCxnSpPr>
          <p:cNvPr id="7" name="Straight Connector 6"/>
          <p:cNvCxnSpPr/>
          <p:nvPr/>
        </p:nvCxnSpPr>
        <p:spPr>
          <a:xfrm>
            <a:off x="323528" y="458797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83768" y="4587974"/>
            <a:ext cx="518457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750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6000" b="-1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solidFill>
                  <a:schemeClr val="tx2">
                    <a:lumMod val="10000"/>
                  </a:schemeClr>
                </a:solidFill>
                <a:cs typeface="B Titr" panose="00000700000000000000" pitchFamily="2" charset="-78"/>
              </a:rPr>
              <a:t>معرفی </a:t>
            </a:r>
            <a:r>
              <a:rPr lang="fa-IR" sz="3200" dirty="0" smtClean="0">
                <a:solidFill>
                  <a:schemeClr val="tx2">
                    <a:lumMod val="10000"/>
                  </a:schemeClr>
                </a:solidFill>
                <a:cs typeface="B Titr" panose="00000700000000000000" pitchFamily="2" charset="-78"/>
              </a:rPr>
              <a:t> داژبال</a:t>
            </a:r>
            <a:endParaRPr lang="en-US" sz="3200" dirty="0">
              <a:solidFill>
                <a:schemeClr val="tx2">
                  <a:lumMod val="10000"/>
                </a:schemeClr>
              </a:solidFill>
              <a:cs typeface="B Titr" panose="00000700000000000000" pitchFamily="2" charset="-78"/>
            </a:endParaRPr>
          </a:p>
        </p:txBody>
      </p:sp>
      <p:sp>
        <p:nvSpPr>
          <p:cNvPr id="4" name="Rectangle 3"/>
          <p:cNvSpPr/>
          <p:nvPr/>
        </p:nvSpPr>
        <p:spPr>
          <a:xfrm>
            <a:off x="1152943" y="84355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cs typeface="B Titr" panose="00000700000000000000" pitchFamily="2" charset="-78"/>
              </a:rPr>
              <a:t>لوگو</a:t>
            </a:r>
            <a:endParaRPr lang="en-US" dirty="0">
              <a:cs typeface="B Titr" panose="00000700000000000000" pitchFamily="2"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39502"/>
            <a:ext cx="1757691" cy="1779662"/>
          </a:xfrm>
          <a:prstGeom prst="rect">
            <a:avLst/>
          </a:prstGeom>
        </p:spPr>
      </p:pic>
      <p:sp>
        <p:nvSpPr>
          <p:cNvPr id="10" name="Rectangle 9"/>
          <p:cNvSpPr/>
          <p:nvPr/>
        </p:nvSpPr>
        <p:spPr>
          <a:xfrm>
            <a:off x="-4253" y="4219879"/>
            <a:ext cx="914400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dirty="0">
                <a:latin typeface="Calibri" panose="020F0502020204030204" pitchFamily="34" charset="0"/>
                <a:ea typeface="Calibri" panose="020F0502020204030204" pitchFamily="34" charset="0"/>
                <a:cs typeface="B Nazanin" panose="00000400000000000000" pitchFamily="2" charset="-78"/>
              </a:rPr>
              <a:t>ورزش داژبال، یكی از ورزش‌های سنتی ایرانیان است كه از زمان‌های قدیم در كشور ایران، بعنوان یک بازی پر نشاط و همگانی مطرح و در بین اقشار مختلف مردم، بسیار رایج بوده‌ است. از مهارت های این رشته میتوان به بالا بردن مهارت دراجرای حركات انتقالی (پرتاب، دریافت، پاس دادن، دویدن، جهش)- تقویت روحیه تعاون - دقت - افزایش سطح هوشیاری وهمیاری- ایجاد هماهنگی میان دستگاه عصب وعضله - ایجاد هماهنگی بین چشم واعضاء بدن درنشانه گیری- ارتقاء درفاكتورهای آمادگی جسمانی ( استقامت - قدرت - سرعت - توان - چابكی - عمل وعكس العمل - تعادل - انعطاف ) اشاره کرد</a:t>
            </a:r>
          </a:p>
        </p:txBody>
      </p:sp>
    </p:spTree>
    <p:extLst>
      <p:ext uri="{BB962C8B-B14F-4D97-AF65-F5344CB8AC3E}">
        <p14:creationId xmlns:p14="http://schemas.microsoft.com/office/powerpoint/2010/main" val="2449677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6000" b="-1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dirty="0"/>
          </a:p>
        </p:txBody>
      </p:sp>
      <p:graphicFrame>
        <p:nvGraphicFramePr>
          <p:cNvPr id="3" name="Diagram 2"/>
          <p:cNvGraphicFramePr/>
          <p:nvPr>
            <p:extLst>
              <p:ext uri="{D42A27DB-BD31-4B8C-83A1-F6EECF244321}">
                <p14:modId xmlns:p14="http://schemas.microsoft.com/office/powerpoint/2010/main" val="3889115455"/>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آموزشی داژبال</a:t>
            </a:r>
            <a:endParaRPr lang="en-US" sz="3200" dirty="0">
              <a:cs typeface="B Titr" panose="00000700000000000000" pitchFamily="2" charset="-78"/>
            </a:endParaRPr>
          </a:p>
        </p:txBody>
      </p:sp>
    </p:spTree>
    <p:extLst>
      <p:ext uri="{BB962C8B-B14F-4D97-AF65-F5344CB8AC3E}">
        <p14:creationId xmlns:p14="http://schemas.microsoft.com/office/powerpoint/2010/main" val="189559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16000" b="-1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dirty="0"/>
          </a:p>
        </p:txBody>
      </p:sp>
      <p:graphicFrame>
        <p:nvGraphicFramePr>
          <p:cNvPr id="3" name="Diagram 2"/>
          <p:cNvGraphicFramePr/>
          <p:nvPr>
            <p:extLst>
              <p:ext uri="{D42A27DB-BD31-4B8C-83A1-F6EECF244321}">
                <p14:modId xmlns:p14="http://schemas.microsoft.com/office/powerpoint/2010/main" val="3884689343"/>
              </p:ext>
            </p:extLst>
          </p:nvPr>
        </p:nvGraphicFramePr>
        <p:xfrm>
          <a:off x="107504" y="569465"/>
          <a:ext cx="5112568"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64704" y="32111"/>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a:t>
            </a:r>
            <a:r>
              <a:rPr lang="fa-IR" sz="2800" dirty="0" smtClean="0">
                <a:cs typeface="B Titr" panose="00000700000000000000" pitchFamily="2" charset="-78"/>
              </a:rPr>
              <a:t>داژبال</a:t>
            </a:r>
            <a:endParaRPr lang="en-US" sz="2800" dirty="0">
              <a:cs typeface="B Titr" panose="00000700000000000000" pitchFamily="2" charset="-78"/>
            </a:endParaRPr>
          </a:p>
        </p:txBody>
      </p:sp>
    </p:spTree>
    <p:extLst>
      <p:ext uri="{BB962C8B-B14F-4D97-AF65-F5344CB8AC3E}">
        <p14:creationId xmlns:p14="http://schemas.microsoft.com/office/powerpoint/2010/main" val="233821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ورزش در طبیعت</a:t>
            </a:r>
            <a:endParaRPr lang="en-US" sz="3200" dirty="0">
              <a:cs typeface="B Titr" panose="00000700000000000000" pitchFamily="2" charset="-78"/>
            </a:endParaRPr>
          </a:p>
        </p:txBody>
      </p:sp>
    </p:spTree>
    <p:extLst>
      <p:ext uri="{BB962C8B-B14F-4D97-AF65-F5344CB8AC3E}">
        <p14:creationId xmlns:p14="http://schemas.microsoft.com/office/powerpoint/2010/main" val="1871494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dirty="0"/>
          </a:p>
        </p:txBody>
      </p:sp>
      <p:graphicFrame>
        <p:nvGraphicFramePr>
          <p:cNvPr id="3" name="Diagram 2"/>
          <p:cNvGraphicFramePr/>
          <p:nvPr>
            <p:extLst>
              <p:ext uri="{D42A27DB-BD31-4B8C-83A1-F6EECF244321}">
                <p14:modId xmlns:p14="http://schemas.microsoft.com/office/powerpoint/2010/main" val="357959462"/>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ورزش در </a:t>
            </a:r>
            <a:r>
              <a:rPr lang="fa-IR" sz="3200" dirty="0" smtClean="0">
                <a:cs typeface="B Titr" panose="00000700000000000000" pitchFamily="2" charset="-78"/>
              </a:rPr>
              <a:t>طبیعت</a:t>
            </a:r>
            <a:endParaRPr lang="en-US" sz="3200" dirty="0">
              <a:cs typeface="B Titr" panose="00000700000000000000" pitchFamily="2" charset="-78"/>
            </a:endParaRPr>
          </a:p>
        </p:txBody>
      </p:sp>
      <p:sp>
        <p:nvSpPr>
          <p:cNvPr id="5" name="Oval 4"/>
          <p:cNvSpPr/>
          <p:nvPr/>
        </p:nvSpPr>
        <p:spPr>
          <a:xfrm>
            <a:off x="5629546" y="1275606"/>
            <a:ext cx="2851029" cy="1492232"/>
          </a:xfrm>
          <a:prstGeom prst="ellipse">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1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B Nazanin" panose="00000400000000000000" pitchFamily="2" charset="-78"/>
              </a:rPr>
              <a:t>سایر دوره ها:</a:t>
            </a:r>
          </a:p>
          <a:p>
            <a:pPr algn="ctr" rtl="1"/>
            <a:r>
              <a:rPr lang="fa-IR" sz="24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سمینار </a:t>
            </a:r>
            <a:r>
              <a:rPr lang="fa-IR" sz="24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ورزش در </a:t>
            </a:r>
            <a:r>
              <a:rPr lang="fa-IR" sz="2400" dirty="0" smtClean="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rPr>
              <a:t>طبیعت</a:t>
            </a:r>
            <a:endParaRPr lang="fa-IR" sz="2400" dirty="0">
              <a:ln w="0"/>
              <a:solidFill>
                <a:schemeClr val="accent3">
                  <a:lumMod val="60000"/>
                  <a:lumOff val="40000"/>
                </a:schemeClr>
              </a:solidFill>
              <a:effectLst>
                <a:reflection blurRad="6350" stA="53000" endA="300" endPos="35500" dir="5400000" sy="-90000" algn="bl" rotWithShape="0"/>
              </a:effectLst>
              <a:cs typeface="B Nazanin" panose="00000400000000000000" pitchFamily="2" charset="-78"/>
            </a:endParaRPr>
          </a:p>
        </p:txBody>
      </p:sp>
    </p:spTree>
    <p:extLst>
      <p:ext uri="{BB962C8B-B14F-4D97-AF65-F5344CB8AC3E}">
        <p14:creationId xmlns:p14="http://schemas.microsoft.com/office/powerpoint/2010/main" val="651676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dirty="0"/>
          </a:p>
        </p:txBody>
      </p:sp>
      <p:graphicFrame>
        <p:nvGraphicFramePr>
          <p:cNvPr id="3" name="Diagram 2"/>
          <p:cNvGraphicFramePr/>
          <p:nvPr>
            <p:extLst/>
          </p:nvPr>
        </p:nvGraphicFramePr>
        <p:xfrm>
          <a:off x="107504" y="569465"/>
          <a:ext cx="5112568" cy="44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836712" y="267494"/>
            <a:ext cx="9721080"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الگوی آموزشی </a:t>
            </a:r>
            <a:r>
              <a:rPr lang="fa-IR" sz="2800" dirty="0">
                <a:cs typeface="B Titr" panose="00000700000000000000" pitchFamily="2" charset="-78"/>
              </a:rPr>
              <a:t>داوری ورزش در طبیعت</a:t>
            </a:r>
            <a:endParaRPr lang="en-US" sz="2800" dirty="0">
              <a:cs typeface="B Titr" panose="00000700000000000000" pitchFamily="2" charset="-78"/>
            </a:endParaRPr>
          </a:p>
          <a:p>
            <a:pPr algn="ctr"/>
            <a:endParaRPr lang="en-US" sz="2800" dirty="0">
              <a:cs typeface="B Titr" panose="00000700000000000000" pitchFamily="2" charset="-78"/>
            </a:endParaRPr>
          </a:p>
        </p:txBody>
      </p:sp>
    </p:spTree>
    <p:extLst>
      <p:ext uri="{BB962C8B-B14F-4D97-AF65-F5344CB8AC3E}">
        <p14:creationId xmlns:p14="http://schemas.microsoft.com/office/powerpoint/2010/main" val="54122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dirty="0"/>
          </a:p>
        </p:txBody>
      </p:sp>
      <p:sp>
        <p:nvSpPr>
          <p:cNvPr id="3" name="Rectangle 2"/>
          <p:cNvSpPr/>
          <p:nvPr/>
        </p:nvSpPr>
        <p:spPr>
          <a:xfrm>
            <a:off x="323528" y="94303"/>
            <a:ext cx="769334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a:cs typeface="B Titr" panose="00000700000000000000" pitchFamily="2" charset="-78"/>
              </a:rPr>
              <a:t>معرفی  ثبت رکود</a:t>
            </a:r>
            <a:endParaRPr lang="en-US" sz="3200" dirty="0">
              <a:cs typeface="B Titr" panose="00000700000000000000" pitchFamily="2" charset="-78"/>
            </a:endParaRPr>
          </a:p>
        </p:txBody>
      </p:sp>
    </p:spTree>
    <p:extLst>
      <p:ext uri="{BB962C8B-B14F-4D97-AF65-F5344CB8AC3E}">
        <p14:creationId xmlns:p14="http://schemas.microsoft.com/office/powerpoint/2010/main" val="2268099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dirty="0"/>
          </a:p>
        </p:txBody>
      </p:sp>
      <p:graphicFrame>
        <p:nvGraphicFramePr>
          <p:cNvPr id="3" name="Diagram 2"/>
          <p:cNvGraphicFramePr/>
          <p:nvPr>
            <p:extLst>
              <p:ext uri="{D42A27DB-BD31-4B8C-83A1-F6EECF244321}">
                <p14:modId xmlns:p14="http://schemas.microsoft.com/office/powerpoint/2010/main" val="2623267446"/>
              </p:ext>
            </p:extLst>
          </p:nvPr>
        </p:nvGraphicFramePr>
        <p:xfrm>
          <a:off x="680046" y="643929"/>
          <a:ext cx="8068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123478"/>
            <a:ext cx="950505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الگوی </a:t>
            </a:r>
            <a:r>
              <a:rPr lang="fa-IR" sz="3200" dirty="0">
                <a:cs typeface="B Titr" panose="00000700000000000000" pitchFamily="2" charset="-78"/>
              </a:rPr>
              <a:t>آموزشی ثبت رکود</a:t>
            </a:r>
            <a:endParaRPr lang="en-US" sz="3200" dirty="0">
              <a:cs typeface="B Titr" panose="00000700000000000000" pitchFamily="2" charset="-78"/>
            </a:endParaRPr>
          </a:p>
        </p:txBody>
      </p:sp>
    </p:spTree>
    <p:extLst>
      <p:ext uri="{BB962C8B-B14F-4D97-AF65-F5344CB8AC3E}">
        <p14:creationId xmlns:p14="http://schemas.microsoft.com/office/powerpoint/2010/main" val="236496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2238</TotalTime>
  <Words>7153</Words>
  <Application>Microsoft Office PowerPoint</Application>
  <PresentationFormat>On-screen Show (16:9)</PresentationFormat>
  <Paragraphs>1363</Paragraphs>
  <Slides>172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172</vt:i4>
      </vt:variant>
    </vt:vector>
  </HeadingPairs>
  <TitlesOfParts>
    <vt:vector size="183" baseType="lpstr">
      <vt:lpstr>Lato</vt:lpstr>
      <vt:lpstr>iran_sansregular</vt:lpstr>
      <vt:lpstr>Montserrat</vt:lpstr>
      <vt:lpstr>B Nazanin</vt:lpstr>
      <vt:lpstr>Calibri</vt:lpstr>
      <vt:lpstr>iransans</vt:lpstr>
      <vt:lpstr>B Titr</vt:lpstr>
      <vt:lpstr>tahoma</vt:lpstr>
      <vt:lpstr>Raleway</vt:lpstr>
      <vt:lpstr>Arial</vt:lpstr>
      <vt:lpstr>Antonio template</vt:lpstr>
      <vt:lpstr>دوره های آموزشی فدراسیون ورزش های همگانی</vt:lpstr>
      <vt:lpstr>چارت فدراسیون</vt:lpstr>
      <vt:lpstr>سه سازمان راهبر ورزشی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گرازش فعالیت های فدراسیون ورزش های همگانی</dc:title>
  <dc:creator>PC</dc:creator>
  <cp:lastModifiedBy>Windows User</cp:lastModifiedBy>
  <cp:revision>234</cp:revision>
  <dcterms:modified xsi:type="dcterms:W3CDTF">2021-12-15T21:49:33Z</dcterms:modified>
</cp:coreProperties>
</file>