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30275213" cy="42803763"/>
  <p:notesSz cx="6834188" cy="9979025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8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" d="100"/>
          <a:sy n="10" d="100"/>
        </p:scale>
        <p:origin x="2586" y="552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5" y="13296900"/>
            <a:ext cx="25734963" cy="9175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5413"/>
            <a:ext cx="21191537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20EB5-7D80-44D6-913F-4B0FE24C6CB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F1D0B-8598-40EA-ADDB-7FB3AF3561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0363" y="1714500"/>
            <a:ext cx="6810375" cy="3652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3488" cy="3652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A784-9E73-44F0-BBF4-8AA2269184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D8AF-E67E-4B1A-8879-7AC18A1F5B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775" y="27505025"/>
            <a:ext cx="25734963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775" y="18141950"/>
            <a:ext cx="25734963" cy="93630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C8FD-D5B9-4DF1-BE0B-47440431A5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9986963"/>
            <a:ext cx="13546138" cy="2824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3013" y="9986963"/>
            <a:ext cx="13547725" cy="2824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0BBCA-65AD-4AB4-872B-EBC7172D79A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5" y="9580563"/>
            <a:ext cx="13376275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6275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0" y="9580563"/>
            <a:ext cx="13381038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0" y="13574713"/>
            <a:ext cx="13381038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FC04-B7E3-4FC0-9C7D-FAEED9D5509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86B26-5ABB-4F95-98A1-040DE33A1C8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8E426-E7AE-400D-8FAF-39A7DCDD74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59975" cy="725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00" y="1704975"/>
            <a:ext cx="16924338" cy="3653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8956675"/>
            <a:ext cx="9959975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6D22-F962-4D3E-B8F6-EA9EF32FFF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075" y="29962475"/>
            <a:ext cx="18165763" cy="353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075" y="3824288"/>
            <a:ext cx="18165763" cy="25682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075" y="33499425"/>
            <a:ext cx="18165763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1A1C1-3FBC-49BE-9DC4-554ECBC78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46263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451" tIns="208726" rIns="417451" bIns="2087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6963"/>
            <a:ext cx="27246263" cy="282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451" tIns="208726" rIns="417451" bIns="208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97950" y="38979475"/>
            <a:ext cx="7062788" cy="2971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7451" tIns="208726" rIns="417451" bIns="208726" numCol="1" anchor="t" anchorCtr="0" compatLnSpc="1">
            <a:prstTxWarp prst="textNoShape">
              <a:avLst/>
            </a:prstTxWarp>
          </a:bodyPr>
          <a:lstStyle>
            <a:lvl1pPr>
              <a:defRPr sz="6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79475"/>
            <a:ext cx="9586913" cy="2971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7451" tIns="208726" rIns="417451" bIns="208726" numCol="1" anchor="t" anchorCtr="0" compatLnSpc="1">
            <a:prstTxWarp prst="textNoShape">
              <a:avLst/>
            </a:prstTxWarp>
          </a:bodyPr>
          <a:lstStyle>
            <a:lvl1pPr algn="ctr">
              <a:defRPr sz="6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14475" y="38979475"/>
            <a:ext cx="7062788" cy="2971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7451" tIns="208726" rIns="417451" bIns="208726" numCol="1" anchor="t" anchorCtr="0" compatLnSpc="1">
            <a:prstTxWarp prst="textNoShape">
              <a:avLst/>
            </a:prstTxWarp>
          </a:bodyPr>
          <a:lstStyle>
            <a:lvl1pPr algn="l">
              <a:defRPr sz="6400"/>
            </a:lvl1pPr>
          </a:lstStyle>
          <a:p>
            <a:pPr>
              <a:defRPr/>
            </a:pPr>
            <a:fld id="{0627B24A-D0F7-4785-B799-57626023B5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1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5125" rtl="1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5125" rtl="1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5125" rtl="1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5125" rtl="1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5125" rtl="1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5125" rtl="1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5125" rtl="1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5125" rtl="1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5275" indent="-1565275" algn="r" defTabSz="4175125" rtl="1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r" defTabSz="4175125" rtl="1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19700" indent="-1044575" algn="r" defTabSz="4175125" rtl="1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7263" indent="-1042988" algn="r" defTabSz="4175125" rtl="1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4575" algn="r" defTabSz="4175125" rtl="1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4575" algn="r" defTabSz="4175125" rtl="1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4575" algn="r" defTabSz="4175125" rtl="1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4575" algn="r" defTabSz="4175125" rtl="1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4575" algn="r" defTabSz="4175125" rtl="1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746125" y="752475"/>
            <a:ext cx="28819475" cy="413004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736600" y="752475"/>
            <a:ext cx="28841700" cy="502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mbria" panose="02040503050406030204" pitchFamily="18" charset="0"/>
            </a:endParaRPr>
          </a:p>
        </p:txBody>
      </p:sp>
      <p:sp>
        <p:nvSpPr>
          <p:cNvPr id="2052" name="Text Box 23"/>
          <p:cNvSpPr txBox="1">
            <a:spLocks noChangeArrowheads="1"/>
          </p:cNvSpPr>
          <p:nvPr/>
        </p:nvSpPr>
        <p:spPr bwMode="auto">
          <a:xfrm>
            <a:off x="5764610" y="2832497"/>
            <a:ext cx="18880137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389438"/>
            <a:r>
              <a:rPr lang="fa-IR" sz="3500" b="1" dirty="0" smtClean="0">
                <a:latin typeface="Cambria" panose="02040503050406030204" pitchFamily="18" charset="0"/>
                <a:cs typeface="B Mitra" pitchFamily="2" charset="-78"/>
              </a:rPr>
              <a:t>نام دانشجو: </a:t>
            </a:r>
            <a:r>
              <a:rPr lang="ar-SA" sz="3500" b="1" dirty="0" smtClean="0">
                <a:latin typeface="Cambria" panose="02040503050406030204" pitchFamily="18" charset="0"/>
                <a:cs typeface="B Mitra" pitchFamily="2" charset="-78"/>
              </a:rPr>
              <a:t>(</a:t>
            </a:r>
            <a:r>
              <a:rPr lang="fa-IR" sz="3500" b="1" dirty="0">
                <a:latin typeface="Cambria" panose="02040503050406030204" pitchFamily="18" charset="0"/>
                <a:cs typeface="B Mitra" pitchFamily="2" charset="-78"/>
              </a:rPr>
              <a:t>قلم بمیترا با </a:t>
            </a:r>
            <a:r>
              <a:rPr lang="ar-SA" sz="3500" b="1" dirty="0">
                <a:latin typeface="Cambria" panose="02040503050406030204" pitchFamily="18" charset="0"/>
                <a:cs typeface="B Mitra" pitchFamily="2" charset="-78"/>
              </a:rPr>
              <a:t>اندازه </a:t>
            </a:r>
            <a:r>
              <a:rPr lang="fa-IR" sz="3500" b="1" dirty="0">
                <a:latin typeface="Cambria" panose="02040503050406030204" pitchFamily="18" charset="0"/>
                <a:cs typeface="B Mitra" pitchFamily="2" charset="-78"/>
              </a:rPr>
              <a:t>35</a:t>
            </a:r>
            <a:r>
              <a:rPr lang="ar-SA" sz="3500" b="1" dirty="0" smtClean="0">
                <a:latin typeface="Cambria" panose="02040503050406030204" pitchFamily="18" charset="0"/>
                <a:cs typeface="B Mitra" pitchFamily="2" charset="-78"/>
              </a:rPr>
              <a:t>)</a:t>
            </a:r>
            <a:endParaRPr lang="fa-IR" sz="3500" b="1" dirty="0" smtClean="0">
              <a:latin typeface="Cambria" panose="02040503050406030204" pitchFamily="18" charset="0"/>
              <a:cs typeface="B Mitra" pitchFamily="2" charset="-78"/>
            </a:endParaRPr>
          </a:p>
          <a:p>
            <a:pPr algn="ctr" defTabSz="4389438"/>
            <a:r>
              <a:rPr lang="fa-IR" sz="3500" b="1" dirty="0">
                <a:latin typeface="Cambria" panose="02040503050406030204" pitchFamily="18" charset="0"/>
                <a:cs typeface="B Mitra" pitchFamily="2" charset="-78"/>
              </a:rPr>
              <a:t>نام </a:t>
            </a:r>
            <a:r>
              <a:rPr lang="fa-IR" sz="3500" b="1" dirty="0" smtClean="0">
                <a:latin typeface="Cambria" panose="02040503050406030204" pitchFamily="18" charset="0"/>
                <a:cs typeface="B Mitra" pitchFamily="2" charset="-78"/>
              </a:rPr>
              <a:t>استاد کارآموزی: </a:t>
            </a:r>
            <a:r>
              <a:rPr lang="ar-SA" sz="3500" b="1" dirty="0">
                <a:latin typeface="Cambria" panose="02040503050406030204" pitchFamily="18" charset="0"/>
                <a:cs typeface="B Mitra" pitchFamily="2" charset="-78"/>
              </a:rPr>
              <a:t>(</a:t>
            </a:r>
            <a:r>
              <a:rPr lang="fa-IR" sz="3500" b="1" dirty="0">
                <a:latin typeface="Cambria" panose="02040503050406030204" pitchFamily="18" charset="0"/>
                <a:cs typeface="B Mitra" pitchFamily="2" charset="-78"/>
              </a:rPr>
              <a:t>قلم بمیترا با </a:t>
            </a:r>
            <a:r>
              <a:rPr lang="ar-SA" sz="3500" b="1" dirty="0">
                <a:latin typeface="Cambria" panose="02040503050406030204" pitchFamily="18" charset="0"/>
                <a:cs typeface="B Mitra" pitchFamily="2" charset="-78"/>
              </a:rPr>
              <a:t>اندازه </a:t>
            </a:r>
            <a:r>
              <a:rPr lang="fa-IR" sz="3500" b="1" dirty="0">
                <a:latin typeface="Cambria" panose="02040503050406030204" pitchFamily="18" charset="0"/>
                <a:cs typeface="B Mitra" pitchFamily="2" charset="-78"/>
              </a:rPr>
              <a:t>35</a:t>
            </a:r>
            <a:r>
              <a:rPr lang="ar-SA" sz="3500" b="1" dirty="0">
                <a:latin typeface="Cambria" panose="02040503050406030204" pitchFamily="18" charset="0"/>
                <a:cs typeface="B Mitra" pitchFamily="2" charset="-78"/>
              </a:rPr>
              <a:t>)</a:t>
            </a:r>
            <a:endParaRPr lang="fa-IR" sz="3500" b="1" dirty="0">
              <a:latin typeface="Cambria" panose="02040503050406030204" pitchFamily="18" charset="0"/>
              <a:cs typeface="B Mitra" pitchFamily="2" charset="-78"/>
            </a:endParaRPr>
          </a:p>
          <a:p>
            <a:pPr algn="ctr" defTabSz="4389438"/>
            <a:r>
              <a:rPr lang="ar-SA" sz="3500" baseline="30000" dirty="0" smtClean="0">
                <a:latin typeface="Cambria" panose="02040503050406030204" pitchFamily="18" charset="0"/>
                <a:cs typeface="B Mitra" pitchFamily="2" charset="-78"/>
              </a:rPr>
              <a:t>1</a:t>
            </a:r>
            <a:r>
              <a:rPr lang="ar-SA" sz="3500" dirty="0" smtClean="0">
                <a:latin typeface="Cambria" panose="02040503050406030204" pitchFamily="18" charset="0"/>
                <a:cs typeface="B Mitra" pitchFamily="2" charset="-78"/>
              </a:rPr>
              <a:t>نام </a:t>
            </a:r>
            <a:r>
              <a:rPr lang="fa-IR" sz="3500" dirty="0" smtClean="0">
                <a:latin typeface="Cambria" panose="02040503050406030204" pitchFamily="18" charset="0"/>
                <a:cs typeface="B Mitra" pitchFamily="2" charset="-78"/>
              </a:rPr>
              <a:t>مرکز-استان محل تحصیل:</a:t>
            </a:r>
            <a:r>
              <a:rPr lang="fa-IR" sz="3500" dirty="0" smtClean="0">
                <a:latin typeface="Cambria" panose="02040503050406030204" pitchFamily="18" charset="0"/>
                <a:cs typeface="B Mitra" pitchFamily="2" charset="-78"/>
              </a:rPr>
              <a:t> </a:t>
            </a:r>
            <a:r>
              <a:rPr lang="fa-IR" sz="3500" dirty="0">
                <a:latin typeface="Cambria" panose="02040503050406030204" pitchFamily="18" charset="0"/>
                <a:cs typeface="B Mitra" pitchFamily="2" charset="-78"/>
              </a:rPr>
              <a:t>... </a:t>
            </a:r>
            <a:r>
              <a:rPr lang="ar-SA" sz="3500" dirty="0">
                <a:latin typeface="Cambria" panose="02040503050406030204" pitchFamily="18" charset="0"/>
                <a:cs typeface="B Mitra" pitchFamily="2" charset="-78"/>
              </a:rPr>
              <a:t>(</a:t>
            </a:r>
            <a:r>
              <a:rPr lang="fa-IR" sz="3500" dirty="0">
                <a:latin typeface="Cambria" panose="02040503050406030204" pitchFamily="18" charset="0"/>
                <a:cs typeface="B Mitra" pitchFamily="2" charset="-78"/>
              </a:rPr>
              <a:t>قلم بمیترا با اندازه 35</a:t>
            </a:r>
            <a:r>
              <a:rPr lang="ar-SA" sz="3500" dirty="0">
                <a:latin typeface="Cambria" panose="02040503050406030204" pitchFamily="18" charset="0"/>
                <a:cs typeface="B Mitra" pitchFamily="2" charset="-78"/>
              </a:rPr>
              <a:t>)</a:t>
            </a:r>
            <a:endParaRPr lang="fa-IR" sz="3500" dirty="0">
              <a:latin typeface="Cambria" panose="02040503050406030204" pitchFamily="18" charset="0"/>
              <a:cs typeface="B Mitra" pitchFamily="2" charset="-78"/>
            </a:endParaRPr>
          </a:p>
          <a:p>
            <a:pPr algn="ctr" defTabSz="4389438"/>
            <a:r>
              <a:rPr lang="ar-SA" sz="3500" dirty="0">
                <a:latin typeface="Cambria" panose="02040503050406030204" pitchFamily="18" charset="0"/>
                <a:cs typeface="B Mitra" pitchFamily="2" charset="-78"/>
              </a:rPr>
              <a:t>آدرس پست الكترونيكي</a:t>
            </a:r>
            <a:r>
              <a:rPr lang="fa-IR" sz="3500" dirty="0">
                <a:latin typeface="Cambria" panose="02040503050406030204" pitchFamily="18" charset="0"/>
                <a:cs typeface="B Mitra" pitchFamily="2" charset="-78"/>
              </a:rPr>
              <a:t> </a:t>
            </a:r>
            <a:r>
              <a:rPr lang="fa-IR" sz="3500" dirty="0" smtClean="0">
                <a:latin typeface="Cambria" panose="02040503050406030204" pitchFamily="18" charset="0"/>
                <a:cs typeface="B Mitra" pitchFamily="2" charset="-78"/>
              </a:rPr>
              <a:t>دانشجو </a:t>
            </a:r>
            <a:r>
              <a:rPr lang="ar-SA" sz="3500" dirty="0" smtClean="0">
                <a:latin typeface="Cambria" panose="02040503050406030204" pitchFamily="18" charset="0"/>
                <a:cs typeface="B Mitra" pitchFamily="2" charset="-78"/>
              </a:rPr>
              <a:t>(</a:t>
            </a:r>
            <a:r>
              <a:rPr lang="fa-IR" sz="3500" dirty="0">
                <a:latin typeface="Cambria" panose="02040503050406030204" pitchFamily="18" charset="0"/>
                <a:cs typeface="B Mitra" pitchFamily="2" charset="-78"/>
              </a:rPr>
              <a:t>قلم </a:t>
            </a:r>
            <a:r>
              <a:rPr lang="ar-SA" sz="3500" dirty="0">
                <a:latin typeface="Cambria" panose="02040503050406030204" pitchFamily="18" charset="0"/>
                <a:cs typeface="B Mitra" pitchFamily="2" charset="-78"/>
              </a:rPr>
              <a:t>تايمز</a:t>
            </a:r>
            <a:r>
              <a:rPr lang="fa-IR" sz="3500" dirty="0">
                <a:latin typeface="Cambria" panose="02040503050406030204" pitchFamily="18" charset="0"/>
                <a:cs typeface="B Mitra" pitchFamily="2" charset="-78"/>
              </a:rPr>
              <a:t> با اندازه 30)</a:t>
            </a:r>
            <a:endParaRPr lang="en-US" sz="3500" dirty="0">
              <a:latin typeface="Cambria" panose="02040503050406030204" pitchFamily="18" charset="0"/>
              <a:cs typeface="B Mitra" pitchFamily="2" charset="-78"/>
            </a:endParaRPr>
          </a:p>
        </p:txBody>
      </p:sp>
      <p:sp>
        <p:nvSpPr>
          <p:cNvPr id="2053" name="AutoShape 26"/>
          <p:cNvSpPr>
            <a:spLocks noChangeArrowheads="1"/>
          </p:cNvSpPr>
          <p:nvPr/>
        </p:nvSpPr>
        <p:spPr bwMode="auto">
          <a:xfrm>
            <a:off x="5070078" y="1055688"/>
            <a:ext cx="20269200" cy="441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175125"/>
            <a:endParaRPr lang="fa-IR" sz="8000" b="1">
              <a:latin typeface="Cambria" panose="02040503050406030204" pitchFamily="18" charset="0"/>
              <a:cs typeface="B Nazanin" pitchFamily="2" charset="-78"/>
            </a:endParaRPr>
          </a:p>
          <a:p>
            <a:pPr algn="ctr" defTabSz="4175125"/>
            <a:endParaRPr lang="en-US" sz="6000" b="1">
              <a:latin typeface="Cambria" panose="02040503050406030204" pitchFamily="18" charset="0"/>
              <a:cs typeface="B Nazanin" pitchFamily="2" charset="-78"/>
            </a:endParaRPr>
          </a:p>
        </p:txBody>
      </p:sp>
      <p:sp>
        <p:nvSpPr>
          <p:cNvPr id="2054" name="Rectangle 27"/>
          <p:cNvSpPr>
            <a:spLocks noChangeArrowheads="1"/>
          </p:cNvSpPr>
          <p:nvPr/>
        </p:nvSpPr>
        <p:spPr bwMode="auto">
          <a:xfrm>
            <a:off x="6059885" y="1665288"/>
            <a:ext cx="182895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175125"/>
            <a:r>
              <a:rPr lang="fa-IR" sz="6000" b="1" dirty="0">
                <a:latin typeface="Cambria" panose="02040503050406030204" pitchFamily="18" charset="0"/>
                <a:cs typeface="B Mitra" pitchFamily="2" charset="-78"/>
              </a:rPr>
              <a:t>عنوان </a:t>
            </a:r>
            <a:r>
              <a:rPr lang="fa-IR" sz="6000" b="1" dirty="0" smtClean="0">
                <a:latin typeface="Cambria" panose="02040503050406030204" pitchFamily="18" charset="0"/>
                <a:cs typeface="B Mitra" pitchFamily="2" charset="-78"/>
              </a:rPr>
              <a:t>کارآموزی (قلم </a:t>
            </a:r>
            <a:r>
              <a:rPr lang="fa-IR" sz="6000" b="1" dirty="0">
                <a:latin typeface="Cambria" panose="02040503050406030204" pitchFamily="18" charset="0"/>
                <a:cs typeface="B Mitra" pitchFamily="2" charset="-78"/>
              </a:rPr>
              <a:t>بميترا با </a:t>
            </a:r>
            <a:r>
              <a:rPr lang="ar-SA" sz="6000" b="1" dirty="0">
                <a:latin typeface="Cambria" panose="02040503050406030204" pitchFamily="18" charset="0"/>
                <a:cs typeface="B Mitra" pitchFamily="2" charset="-78"/>
              </a:rPr>
              <a:t>اندازه </a:t>
            </a:r>
            <a:r>
              <a:rPr lang="fa-IR" sz="6000" b="1" dirty="0">
                <a:latin typeface="Cambria" panose="02040503050406030204" pitchFamily="18" charset="0"/>
                <a:cs typeface="B Mitra" pitchFamily="2" charset="-78"/>
              </a:rPr>
              <a:t>60)</a:t>
            </a:r>
          </a:p>
        </p:txBody>
      </p:sp>
      <p:sp>
        <p:nvSpPr>
          <p:cNvPr id="2056" name="Text Box 24"/>
          <p:cNvSpPr txBox="1">
            <a:spLocks noChangeArrowheads="1"/>
          </p:cNvSpPr>
          <p:nvPr/>
        </p:nvSpPr>
        <p:spPr bwMode="auto">
          <a:xfrm>
            <a:off x="1206500" y="41061481"/>
            <a:ext cx="11416505" cy="83078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254" tIns="45617" rIns="91254" bIns="45617">
            <a:spAutoFit/>
          </a:bodyPr>
          <a:lstStyle/>
          <a:p>
            <a:pPr algn="ctr" defTabSz="912813" eaLnBrk="0" hangingPunct="0">
              <a:spcBef>
                <a:spcPct val="50000"/>
              </a:spcBef>
            </a:pPr>
            <a:r>
              <a:rPr lang="fa-IR" sz="4800" b="1" dirty="0" smtClean="0">
                <a:solidFill>
                  <a:srgbClr val="002060"/>
                </a:solidFill>
                <a:latin typeface="Cambria" panose="02040503050406030204" pitchFamily="18" charset="0"/>
                <a:cs typeface="Mitra" pitchFamily="2" charset="-78"/>
              </a:rPr>
              <a:t>هفته پژوهش و فناوری 1400-دانشگاه فنی و حرفه ای</a:t>
            </a:r>
            <a:endParaRPr lang="en-US" sz="4800" b="1" dirty="0">
              <a:solidFill>
                <a:srgbClr val="002060"/>
              </a:solidFill>
              <a:latin typeface="Cambria" panose="02040503050406030204" pitchFamily="18" charset="0"/>
              <a:cs typeface="Mitra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66205" y="6085681"/>
            <a:ext cx="13639007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4800" b="1" dirty="0" smtClean="0">
                <a:cs typeface="B Titr" panose="00000700000000000000" pitchFamily="2" charset="-78"/>
              </a:rPr>
              <a:t>خلاصه کارآموزی:</a:t>
            </a:r>
            <a:r>
              <a:rPr lang="fa-IR" sz="4800" b="1" dirty="0">
                <a:cs typeface="B Titr" panose="00000700000000000000" pitchFamily="2" charset="-78"/>
              </a:rPr>
              <a:t>	</a:t>
            </a:r>
            <a:endParaRPr lang="en-US" sz="4800" dirty="0">
              <a:cs typeface="B Titr" panose="000007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توضیحات با قلم بمیترا با اندازه 48 نوشته شود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en-US" sz="4800" dirty="0">
              <a:cs typeface="B Mitra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366205" y="21636256"/>
            <a:ext cx="13639007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4800" b="1" dirty="0" smtClean="0">
                <a:cs typeface="B Titr" panose="00000700000000000000" pitchFamily="2" charset="-78"/>
              </a:rPr>
              <a:t>معرفی محل کارآموزی:</a:t>
            </a:r>
            <a:r>
              <a:rPr lang="fa-IR" sz="4800" b="1" dirty="0">
                <a:cs typeface="B Titr" panose="00000700000000000000" pitchFamily="2" charset="-78"/>
              </a:rPr>
              <a:t>	</a:t>
            </a:r>
            <a:endParaRPr lang="en-US" sz="4800" dirty="0">
              <a:cs typeface="B Titr" panose="00000700000000000000" pitchFamily="2" charset="-78"/>
            </a:endParaRP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توضیحات با قلم بمیترا با اندازه 48 نوشته شود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fa-IR" sz="4800" dirty="0" smtClean="0">
              <a:cs typeface="B Mitra" panose="00000400000000000000" pitchFamily="2" charset="-78"/>
            </a:endParaRPr>
          </a:p>
          <a:p>
            <a:pPr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fa-IR" sz="4800" dirty="0">
              <a:cs typeface="B Mitra" panose="00000400000000000000" pitchFamily="2" charset="-78"/>
            </a:endParaRPr>
          </a:p>
          <a:p>
            <a:pPr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</a:p>
          <a:p>
            <a:pPr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en-US" sz="4800" dirty="0">
              <a:cs typeface="B Mitra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36660" y="32028983"/>
            <a:ext cx="2776855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4800" b="1" dirty="0">
                <a:cs typeface="B Titr" panose="00000700000000000000" pitchFamily="2" charset="-78"/>
              </a:rPr>
              <a:t>جایگاه شکل و </a:t>
            </a:r>
            <a:r>
              <a:rPr lang="fa-IR" sz="4800" b="1" dirty="0" smtClean="0">
                <a:cs typeface="B Titr" panose="00000700000000000000" pitchFamily="2" charset="-78"/>
              </a:rPr>
              <a:t>نمودار</a:t>
            </a:r>
            <a:r>
              <a:rPr lang="fa-IR" sz="4800" b="1" dirty="0">
                <a:cs typeface="B Nazanin" panose="00000400000000000000" pitchFamily="2" charset="-78"/>
              </a:rPr>
              <a:t>	</a:t>
            </a:r>
            <a:endParaRPr lang="en-US" sz="4800" dirty="0">
              <a:cs typeface="B Nazanin" panose="000004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  <a:endParaRPr lang="ar-SA" sz="4800" dirty="0">
              <a:cs typeface="B Mitra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6660" y="6085681"/>
            <a:ext cx="13639007" cy="1708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4800" b="1" dirty="0" smtClean="0">
                <a:cs typeface="B Titr" panose="00000700000000000000" pitchFamily="2" charset="-78"/>
              </a:rPr>
              <a:t>شرح فعالیت های انجام شده:</a:t>
            </a:r>
            <a:r>
              <a:rPr lang="fa-IR" sz="4800" b="1" dirty="0">
                <a:cs typeface="B Titr" panose="00000700000000000000" pitchFamily="2" charset="-78"/>
              </a:rPr>
              <a:t>	</a:t>
            </a:r>
            <a:endParaRPr lang="en-US" sz="4800" dirty="0">
              <a:cs typeface="B Titr" panose="00000700000000000000" pitchFamily="2" charset="-78"/>
            </a:endParaRP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توضیحات با قلم بمیترا با اندازه 48 نوشته شود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 smtClean="0">
                <a:cs typeface="B Mitra" panose="00000400000000000000" pitchFamily="2" charset="-78"/>
              </a:rPr>
              <a:t>...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fa-IR" sz="4800" dirty="0">
              <a:cs typeface="B Mitra" panose="00000400000000000000" pitchFamily="2" charset="-78"/>
            </a:endParaRP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ar-SA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  <a:endParaRPr lang="en-US" sz="4800" dirty="0">
              <a:cs typeface="B Mitra" panose="000004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fa-IR" sz="4800" dirty="0">
              <a:cs typeface="B Mitra" panose="000004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en-US" sz="4800" dirty="0">
              <a:cs typeface="B Mitra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36660" y="23113583"/>
            <a:ext cx="13639007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a-IR" sz="4800" b="1" dirty="0" smtClean="0">
                <a:cs typeface="B Titr" panose="00000700000000000000" pitchFamily="2" charset="-78"/>
              </a:rPr>
              <a:t>چالش ها و کاستی ها:</a:t>
            </a:r>
            <a:r>
              <a:rPr lang="fa-IR" sz="4800" b="1" dirty="0">
                <a:cs typeface="B Titr" panose="00000700000000000000" pitchFamily="2" charset="-78"/>
              </a:rPr>
              <a:t>	</a:t>
            </a:r>
            <a:endParaRPr lang="en-US" sz="4800" dirty="0">
              <a:cs typeface="B Titr" panose="00000700000000000000" pitchFamily="2" charset="-78"/>
            </a:endParaRP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توضیحات با قلم بمیترا با اندازه 48 نوشته شود</a:t>
            </a:r>
            <a:endParaRPr lang="ar-SA" sz="4800" dirty="0">
              <a:cs typeface="B Mitra" panose="00000400000000000000" pitchFamily="2" charset="-78"/>
            </a:endParaRPr>
          </a:p>
          <a:p>
            <a:pPr lvl="0" algn="just"/>
            <a:r>
              <a:rPr lang="fa-IR" sz="4800" dirty="0" smtClean="0">
                <a:cs typeface="B Mitra" panose="00000400000000000000" pitchFamily="2" charset="-78"/>
              </a:rPr>
              <a:t>...</a:t>
            </a:r>
            <a:endParaRPr lang="fa-IR" sz="4800" dirty="0">
              <a:cs typeface="B Mitra" panose="00000400000000000000" pitchFamily="2" charset="-78"/>
            </a:endParaRP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lvl="0" algn="just"/>
            <a:r>
              <a:rPr lang="fa-IR" sz="4800" dirty="0">
                <a:cs typeface="B Mitra" panose="00000400000000000000" pitchFamily="2" charset="-78"/>
              </a:rPr>
              <a:t>...</a:t>
            </a:r>
          </a:p>
          <a:p>
            <a:pPr algn="just"/>
            <a:r>
              <a:rPr lang="fa-IR" sz="4800" dirty="0">
                <a:cs typeface="B Mitra" panose="00000400000000000000" pitchFamily="2" charset="-78"/>
              </a:rPr>
              <a:t>...</a:t>
            </a:r>
            <a:endParaRPr lang="fa-IR" sz="4800" dirty="0">
              <a:cs typeface="B Mitra" panose="00000400000000000000" pitchFamily="2" charset="-78"/>
            </a:endParaRPr>
          </a:p>
        </p:txBody>
      </p:sp>
      <p:pic>
        <p:nvPicPr>
          <p:cNvPr id="1026" name="Picture 2" descr="آرم دانشگاه فنی و حرفه ای | دانشگاه فنی و حرفه ای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1466" y="1151609"/>
            <a:ext cx="3423746" cy="422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حضور شرکت رایان در نمایشگاه هفته پژوهش، یاسوج - صنعت آوران رایان گچساران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16" y="927801"/>
            <a:ext cx="4084662" cy="447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175125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175125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86</Words>
  <Application>Microsoft Office PowerPoint</Application>
  <PresentationFormat>Custom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Mitra</vt:lpstr>
      <vt:lpstr>B Nazanin</vt:lpstr>
      <vt:lpstr>B Titr</vt:lpstr>
      <vt:lpstr>Cambria</vt:lpstr>
      <vt:lpstr>Mitra</vt:lpstr>
      <vt:lpstr>Default Design</vt:lpstr>
      <vt:lpstr>PowerPoint Presentation</vt:lpstr>
    </vt:vector>
  </TitlesOfParts>
  <Company>sharif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Poster-Fa</dc:title>
  <dc:creator>Hadi Dashtaki Hesari</dc:creator>
  <cp:keywords>ISME 2010</cp:keywords>
  <cp:lastModifiedBy>سید اشکان موسویان</cp:lastModifiedBy>
  <cp:revision>31</cp:revision>
  <dcterms:created xsi:type="dcterms:W3CDTF">2010-04-28T04:53:06Z</dcterms:created>
  <dcterms:modified xsi:type="dcterms:W3CDTF">2021-11-03T08:54:05Z</dcterms:modified>
</cp:coreProperties>
</file>