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22" r:id="rId3"/>
    <p:sldId id="326" r:id="rId4"/>
    <p:sldId id="325" r:id="rId5"/>
    <p:sldId id="313" r:id="rId6"/>
    <p:sldId id="327" r:id="rId7"/>
    <p:sldId id="314" r:id="rId8"/>
    <p:sldId id="323" r:id="rId9"/>
    <p:sldId id="26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66FF"/>
    <a:srgbClr val="DFC7DF"/>
    <a:srgbClr val="FFCCFF"/>
    <a:srgbClr val="33CCCC"/>
    <a:srgbClr val="C09EF8"/>
    <a:srgbClr val="EFB7AF"/>
    <a:srgbClr val="66FF99"/>
    <a:srgbClr val="F8A6E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2775"/>
      </p:ext>
    </p:extLst>
  </p:cSld>
  <p:clrMapOvr>
    <a:masterClrMapping/>
  </p:clrMapOvr>
  <p:transition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3558"/>
      </p:ext>
    </p:extLst>
  </p:cSld>
  <p:clrMapOvr>
    <a:masterClrMapping/>
  </p:clrMapOvr>
  <p:transition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4099"/>
      </p:ext>
    </p:extLst>
  </p:cSld>
  <p:clrMapOvr>
    <a:masterClrMapping/>
  </p:clrMapOvr>
  <p:transition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8591"/>
      </p:ext>
    </p:extLst>
  </p:cSld>
  <p:clrMapOvr>
    <a:masterClrMapping/>
  </p:clrMapOvr>
  <p:transition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6153"/>
      </p:ext>
    </p:extLst>
  </p:cSld>
  <p:clrMapOvr>
    <a:masterClrMapping/>
  </p:clrMapOvr>
  <p:transition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4642"/>
      </p:ext>
    </p:extLst>
  </p:cSld>
  <p:clrMapOvr>
    <a:masterClrMapping/>
  </p:clrMapOvr>
  <p:transition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5046"/>
      </p:ext>
    </p:extLst>
  </p:cSld>
  <p:clrMapOvr>
    <a:masterClrMapping/>
  </p:clrMapOvr>
  <p:transition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4518"/>
      </p:ext>
    </p:extLst>
  </p:cSld>
  <p:clrMapOvr>
    <a:masterClrMapping/>
  </p:clrMapOvr>
  <p:transition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26657"/>
      </p:ext>
    </p:extLst>
  </p:cSld>
  <p:clrMapOvr>
    <a:masterClrMapping/>
  </p:clrMapOvr>
  <p:transition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2542"/>
      </p:ext>
    </p:extLst>
  </p:cSld>
  <p:clrMapOvr>
    <a:masterClrMapping/>
  </p:clrMapOvr>
  <p:transition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3610"/>
      </p:ext>
    </p:extLst>
  </p:cSld>
  <p:clrMapOvr>
    <a:masterClrMapping/>
  </p:clrMapOvr>
  <p:transition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8532-DB0C-4F78-A322-8E00D2FBAEF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B7077-1FCB-477B-AA35-ECBFD53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9750"/>
          </a:xfrm>
          <a:prstGeom prst="rect">
            <a:avLst/>
          </a:prstGeom>
        </p:spPr>
      </p:pic>
      <p:pic>
        <p:nvPicPr>
          <p:cNvPr id="3" name="Track 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069" y="6573677"/>
            <a:ext cx="81956" cy="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split orient="vert"/>
      </p:transition>
    </mc:Choice>
    <mc:Fallback xmlns="">
      <p:transition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8849" y="5937063"/>
            <a:ext cx="538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solidFill>
                  <a:schemeClr val="bg1"/>
                </a:solidFill>
                <a:cs typeface="B Titr" panose="00000700000000000000" pitchFamily="2" charset="-78"/>
              </a:rPr>
              <a:t>با تشکر از توجه شما</a:t>
            </a:r>
            <a:endParaRPr lang="en-US" sz="4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86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0709" y="198478"/>
            <a:ext cx="9820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گزارش هفته پژوهش و فناوری استان ............</a:t>
            </a:r>
            <a:endParaRPr lang="fa-IR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20" y="1676598"/>
            <a:ext cx="9581442" cy="46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">
        <p14:vortex dir="r"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65877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مراکز زیرمجموعه استان ............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206" y="5906125"/>
            <a:ext cx="39423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www.msrt-expo.ir</a:t>
            </a:r>
            <a:endParaRPr lang="fa-IR" sz="4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88560"/>
              </p:ext>
            </p:extLst>
          </p:nvPr>
        </p:nvGraphicFramePr>
        <p:xfrm>
          <a:off x="243839" y="1343023"/>
          <a:ext cx="11704321" cy="502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8637">
                  <a:extLst>
                    <a:ext uri="{9D8B030D-6E8A-4147-A177-3AD203B41FA5}">
                      <a16:colId xmlns:a16="http://schemas.microsoft.com/office/drawing/2014/main" val="190501345"/>
                    </a:ext>
                  </a:extLst>
                </a:gridCol>
                <a:gridCol w="1554580">
                  <a:extLst>
                    <a:ext uri="{9D8B030D-6E8A-4147-A177-3AD203B41FA5}">
                      <a16:colId xmlns:a16="http://schemas.microsoft.com/office/drawing/2014/main" val="3549126006"/>
                    </a:ext>
                  </a:extLst>
                </a:gridCol>
                <a:gridCol w="1837232">
                  <a:extLst>
                    <a:ext uri="{9D8B030D-6E8A-4147-A177-3AD203B41FA5}">
                      <a16:colId xmlns:a16="http://schemas.microsoft.com/office/drawing/2014/main" val="1249241024"/>
                    </a:ext>
                  </a:extLst>
                </a:gridCol>
                <a:gridCol w="1297625">
                  <a:extLst>
                    <a:ext uri="{9D8B030D-6E8A-4147-A177-3AD203B41FA5}">
                      <a16:colId xmlns:a16="http://schemas.microsoft.com/office/drawing/2014/main" val="949436469"/>
                    </a:ext>
                  </a:extLst>
                </a:gridCol>
                <a:gridCol w="1451799">
                  <a:extLst>
                    <a:ext uri="{9D8B030D-6E8A-4147-A177-3AD203B41FA5}">
                      <a16:colId xmlns:a16="http://schemas.microsoft.com/office/drawing/2014/main" val="2149142128"/>
                    </a:ext>
                  </a:extLst>
                </a:gridCol>
                <a:gridCol w="1734448">
                  <a:extLst>
                    <a:ext uri="{9D8B030D-6E8A-4147-A177-3AD203B41FA5}">
                      <a16:colId xmlns:a16="http://schemas.microsoft.com/office/drawing/2014/main" val="3699533801"/>
                    </a:ext>
                  </a:extLst>
                </a:gridCol>
              </a:tblGrid>
              <a:tr h="425621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 مرکز</a:t>
                      </a:r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مساحت</a:t>
                      </a:r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تعداد دانشجویان</a:t>
                      </a:r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تعداد رشته محل کاردانی</a:t>
                      </a:r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تعداد رشته محل کارشناسی</a:t>
                      </a:r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تعداد اساتید</a:t>
                      </a:r>
                      <a:r>
                        <a:rPr lang="fa-IR" b="1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و اعضای هیات علمی</a:t>
                      </a:r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379594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724231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276176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8716360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529445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143475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001688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904474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782541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014148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140163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493905"/>
                  </a:ext>
                </a:extLst>
              </a:tr>
              <a:tr h="364104"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12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">
        <p14:vortex dir="r"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847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تجلیل از پژوهشگران برتر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11" y="6086007"/>
            <a:ext cx="39423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www.msrt-expo.ir</a:t>
            </a:r>
            <a:endParaRPr lang="fa-IR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9"/>
          <a:stretch/>
        </p:blipFill>
        <p:spPr>
          <a:xfrm>
            <a:off x="952500" y="1384662"/>
            <a:ext cx="10058400" cy="53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3842" y="229889"/>
            <a:ext cx="673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عنوان برنامه: ....................................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11876"/>
              </p:ext>
            </p:extLst>
          </p:nvPr>
        </p:nvGraphicFramePr>
        <p:xfrm>
          <a:off x="222069" y="1211620"/>
          <a:ext cx="11649165" cy="5489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58890">
                  <a:extLst>
                    <a:ext uri="{9D8B030D-6E8A-4147-A177-3AD203B41FA5}">
                      <a16:colId xmlns:a16="http://schemas.microsoft.com/office/drawing/2014/main" val="3179038581"/>
                    </a:ext>
                  </a:extLst>
                </a:gridCol>
                <a:gridCol w="6590275">
                  <a:extLst>
                    <a:ext uri="{9D8B030D-6E8A-4147-A177-3AD203B41FA5}">
                      <a16:colId xmlns:a16="http://schemas.microsoft.com/office/drawing/2014/main" val="4145536275"/>
                    </a:ext>
                  </a:extLst>
                </a:gridCol>
              </a:tblGrid>
              <a:tr h="5489625">
                <a:tc>
                  <a:txBody>
                    <a:bodyPr/>
                    <a:lstStyle/>
                    <a:p>
                      <a:pPr algn="just" rtl="1"/>
                      <a:endParaRPr lang="fa-IR" sz="16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تاریخ برگزاری:</a:t>
                      </a:r>
                    </a:p>
                    <a:p>
                      <a:pPr algn="just" rtl="1"/>
                      <a:endParaRPr lang="fa-IR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سخنران</a:t>
                      </a:r>
                      <a:r>
                        <a:rPr lang="fa-IR" sz="20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ویژه:</a:t>
                      </a:r>
                    </a:p>
                    <a:p>
                      <a:pPr marL="285750" indent="-285750" algn="just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جناب آقای دکتر محمدی نماینده محترم مجلس</a:t>
                      </a:r>
                    </a:p>
                    <a:p>
                      <a:pPr marL="285750" indent="-285750" algn="just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سرکار خانم دکتر جلالی مقدم رییس محترم </a:t>
                      </a:r>
                    </a:p>
                    <a:p>
                      <a:pPr algn="just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/>
                      </a:r>
                      <a:br>
                        <a:rPr lang="fa-IR" sz="20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</a:br>
                      <a:r>
                        <a:rPr lang="fa-IR" sz="200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اهم</a:t>
                      </a:r>
                      <a:r>
                        <a:rPr lang="fa-IR" sz="2000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رویداردها:</a:t>
                      </a:r>
                    </a:p>
                    <a:p>
                      <a:pPr marL="285750" indent="-285750" algn="just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انعقاد تفاهم نامه .....</a:t>
                      </a:r>
                    </a:p>
                    <a:p>
                      <a:pPr marL="285750" indent="-285750" algn="just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رونمایی از</a:t>
                      </a:r>
                    </a:p>
                    <a:p>
                      <a:pPr marL="285750" indent="-285750" algn="just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تقدیر از</a:t>
                      </a:r>
                    </a:p>
                    <a:p>
                      <a:pPr marL="285750" indent="-285750" algn="just" rtl="1">
                        <a:buFont typeface="Wingdings" panose="05000000000000000000" pitchFamily="2" charset="2"/>
                        <a:buChar char="v"/>
                      </a:pP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 ....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70703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" y="1371056"/>
            <a:ext cx="5711599" cy="46901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485017" y="1371056"/>
            <a:ext cx="2599509" cy="6144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40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65877" y="198478"/>
            <a:ext cx="882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نمایشگاه دستاوردهای پژوهش و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فناوری-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آذر 1399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996721"/>
            <a:ext cx="12027108" cy="5876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7206" y="5906125"/>
            <a:ext cx="39423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www.msrt-expo.ir</a:t>
            </a:r>
            <a:endParaRPr lang="fa-I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5000">
        <p14:vortex dir="r"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66761" y="0"/>
            <a:ext cx="60906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طرح‌های منتخب مسابقه دست آوردهای پژوهشی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656" r="8306" b="7492"/>
          <a:stretch/>
        </p:blipFill>
        <p:spPr>
          <a:xfrm>
            <a:off x="-115242" y="0"/>
            <a:ext cx="5901446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55634" y="1774774"/>
            <a:ext cx="4626070" cy="3840480"/>
          </a:xfrm>
          <a:prstGeom prst="roundRect">
            <a:avLst>
              <a:gd name="adj" fmla="val 9172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  <a:t>دستگاه ...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مرکز ....</a:t>
            </a:r>
          </a:p>
        </p:txBody>
      </p:sp>
    </p:spTree>
    <p:extLst>
      <p:ext uri="{BB962C8B-B14F-4D97-AF65-F5344CB8AC3E}">
        <p14:creationId xmlns:p14="http://schemas.microsoft.com/office/powerpoint/2010/main" val="30385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0000">
        <p14:switch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20918" y="167700"/>
            <a:ext cx="577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پوستر</a:t>
            </a:r>
            <a:endParaRPr lang="fa-IR" sz="3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55806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10662" y="2083633"/>
            <a:ext cx="4671041" cy="2728210"/>
          </a:xfrm>
          <a:prstGeom prst="roundRect">
            <a:avLst>
              <a:gd name="adj" fmla="val 917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  <a:t>تاریخ برگزاری: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  <a:t>25 آذر 1399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97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12192000" cy="981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0163" y="198478"/>
            <a:ext cx="7321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گزارش تصویری هفته پژوهش و فناوری استان .....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6"/>
          <a:stretch/>
        </p:blipFill>
        <p:spPr>
          <a:xfrm>
            <a:off x="343704" y="2782389"/>
            <a:ext cx="5546361" cy="3601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1"/>
          <a:stretch/>
        </p:blipFill>
        <p:spPr>
          <a:xfrm>
            <a:off x="6430780" y="1180210"/>
            <a:ext cx="5435155" cy="383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9929"/>
      </p:ext>
    </p:extLst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98</Words>
  <Application>Microsoft Office PowerPoint</Application>
  <PresentationFormat>Widescreen</PresentationFormat>
  <Paragraphs>35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 Nazanin</vt:lpstr>
      <vt:lpstr>B Titr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</dc:creator>
  <cp:lastModifiedBy>IT</cp:lastModifiedBy>
  <cp:revision>333</cp:revision>
  <dcterms:created xsi:type="dcterms:W3CDTF">2020-12-03T11:02:07Z</dcterms:created>
  <dcterms:modified xsi:type="dcterms:W3CDTF">2021-01-04T08:16:01Z</dcterms:modified>
</cp:coreProperties>
</file>